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6277d1e75_8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6277d1e75_8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c9050bdf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c9050bdf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6277d1e75_8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6277d1e75_8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df112f1933_0_24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df112f1933_0_24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c9050bdf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cc9050bdf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de9af9f03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de9af9f03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b84071254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b84071254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bc71d90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bc71d90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6277d1e75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6277d1e75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c9050bdf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c9050bdf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c9050bdf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c9050bdf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c9050bdf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c9050bdf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cc9050bdf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cc9050bdf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6277d1e75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6277d1e75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c9050bdf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c9050bdf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0.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366725" y="1422150"/>
            <a:ext cx="4179300" cy="1557900"/>
          </a:xfrm>
          <a:prstGeom prst="rect">
            <a:avLst/>
          </a:prstGeom>
        </p:spPr>
        <p:txBody>
          <a:bodyPr anchorCtr="0" anchor="ctr" bIns="91425" lIns="91425" spcFirstLastPara="1" rIns="91425" wrap="square" tIns="91425">
            <a:noAutofit/>
          </a:bodyPr>
          <a:lstStyle>
            <a:lvl1pPr lvl="0" algn="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4668450" y="4036950"/>
            <a:ext cx="3852000" cy="4515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solidFill>
                  <a:srgbClr val="2F353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1284000" y="2530600"/>
            <a:ext cx="6576000" cy="12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7" name="Google Shape;47;p11"/>
          <p:cNvSpPr txBox="1"/>
          <p:nvPr>
            <p:ph idx="1" type="subTitle"/>
          </p:nvPr>
        </p:nvSpPr>
        <p:spPr>
          <a:xfrm>
            <a:off x="1284000" y="3795485"/>
            <a:ext cx="6576000" cy="59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 name="Shape 49"/>
        <p:cNvGrpSpPr/>
        <p:nvPr/>
      </p:nvGrpSpPr>
      <p:grpSpPr>
        <a:xfrm>
          <a:off x="0" y="0"/>
          <a:ext cx="0" cy="0"/>
          <a:chOff x="0" y="0"/>
          <a:chExt cx="0" cy="0"/>
        </a:xfrm>
      </p:grpSpPr>
      <p:pic>
        <p:nvPicPr>
          <p:cNvPr id="50" name="Google Shape;50;p13"/>
          <p:cNvPicPr preferRelativeResize="0"/>
          <p:nvPr/>
        </p:nvPicPr>
        <p:blipFill rotWithShape="1">
          <a:blip r:embed="rId2">
            <a:alphaModFix/>
          </a:blip>
          <a:srcRect b="0" l="0" r="0" t="0"/>
          <a:stretch/>
        </p:blipFill>
        <p:spPr>
          <a:xfrm flipH="1">
            <a:off x="5719275" y="0"/>
            <a:ext cx="3426849" cy="5143500"/>
          </a:xfrm>
          <a:prstGeom prst="rect">
            <a:avLst/>
          </a:prstGeom>
          <a:noFill/>
          <a:ln>
            <a:noFill/>
          </a:ln>
        </p:spPr>
      </p:pic>
      <p:pic>
        <p:nvPicPr>
          <p:cNvPr id="51" name="Google Shape;51;p13"/>
          <p:cNvPicPr preferRelativeResize="0"/>
          <p:nvPr/>
        </p:nvPicPr>
        <p:blipFill rotWithShape="1">
          <a:blip r:embed="rId3">
            <a:alphaModFix/>
          </a:blip>
          <a:srcRect b="0" l="35438" r="0" t="0"/>
          <a:stretch/>
        </p:blipFill>
        <p:spPr>
          <a:xfrm flipH="1">
            <a:off x="2316398" y="0"/>
            <a:ext cx="6829727" cy="5143499"/>
          </a:xfrm>
          <a:prstGeom prst="rect">
            <a:avLst/>
          </a:prstGeom>
          <a:noFill/>
          <a:ln>
            <a:noFill/>
          </a:ln>
        </p:spPr>
      </p:pic>
      <p:sp>
        <p:nvSpPr>
          <p:cNvPr id="52" name="Google Shape;52;p13"/>
          <p:cNvSpPr txBox="1"/>
          <p:nvPr>
            <p:ph type="title"/>
          </p:nvPr>
        </p:nvSpPr>
        <p:spPr>
          <a:xfrm>
            <a:off x="720000" y="1891004"/>
            <a:ext cx="2065200" cy="3951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3" name="Google Shape;53;p13"/>
          <p:cNvSpPr txBox="1"/>
          <p:nvPr>
            <p:ph hasCustomPrompt="1" idx="2" type="title"/>
          </p:nvPr>
        </p:nvSpPr>
        <p:spPr>
          <a:xfrm>
            <a:off x="720000" y="1426379"/>
            <a:ext cx="12753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1" type="subTitle"/>
          </p:nvPr>
        </p:nvSpPr>
        <p:spPr>
          <a:xfrm>
            <a:off x="720000" y="2345079"/>
            <a:ext cx="2065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13"/>
          <p:cNvSpPr txBox="1"/>
          <p:nvPr>
            <p:ph idx="3" type="title"/>
          </p:nvPr>
        </p:nvSpPr>
        <p:spPr>
          <a:xfrm>
            <a:off x="3099000" y="1891004"/>
            <a:ext cx="2065200" cy="3951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6" name="Google Shape;56;p13"/>
          <p:cNvSpPr txBox="1"/>
          <p:nvPr>
            <p:ph hasCustomPrompt="1" idx="4" type="title"/>
          </p:nvPr>
        </p:nvSpPr>
        <p:spPr>
          <a:xfrm>
            <a:off x="3099000" y="1426379"/>
            <a:ext cx="12753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idx="5" type="subTitle"/>
          </p:nvPr>
        </p:nvSpPr>
        <p:spPr>
          <a:xfrm>
            <a:off x="3099000" y="2345079"/>
            <a:ext cx="2065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8" name="Google Shape;58;p13"/>
          <p:cNvSpPr txBox="1"/>
          <p:nvPr>
            <p:ph idx="6" type="title"/>
          </p:nvPr>
        </p:nvSpPr>
        <p:spPr>
          <a:xfrm>
            <a:off x="720000" y="3451954"/>
            <a:ext cx="2065200" cy="3951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9" name="Google Shape;59;p13"/>
          <p:cNvSpPr txBox="1"/>
          <p:nvPr>
            <p:ph hasCustomPrompt="1" idx="7" type="title"/>
          </p:nvPr>
        </p:nvSpPr>
        <p:spPr>
          <a:xfrm>
            <a:off x="720000" y="2987179"/>
            <a:ext cx="12753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idx="8" type="subTitle"/>
          </p:nvPr>
        </p:nvSpPr>
        <p:spPr>
          <a:xfrm>
            <a:off x="720000" y="3905879"/>
            <a:ext cx="2065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 name="Google Shape;61;p13"/>
          <p:cNvSpPr txBox="1"/>
          <p:nvPr>
            <p:ph idx="9" type="title"/>
          </p:nvPr>
        </p:nvSpPr>
        <p:spPr>
          <a:xfrm>
            <a:off x="3099000" y="3451954"/>
            <a:ext cx="2065200" cy="3951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62" name="Google Shape;62;p13"/>
          <p:cNvSpPr txBox="1"/>
          <p:nvPr>
            <p:ph hasCustomPrompt="1" idx="13" type="title"/>
          </p:nvPr>
        </p:nvSpPr>
        <p:spPr>
          <a:xfrm>
            <a:off x="3099000" y="2987179"/>
            <a:ext cx="12753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14" type="subTitle"/>
          </p:nvPr>
        </p:nvSpPr>
        <p:spPr>
          <a:xfrm>
            <a:off x="3099000" y="3905879"/>
            <a:ext cx="2065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4" name="Google Shape;64;p13"/>
          <p:cNvSpPr txBox="1"/>
          <p:nvPr>
            <p:ph idx="15" type="title"/>
          </p:nvPr>
        </p:nvSpPr>
        <p:spPr>
          <a:xfrm>
            <a:off x="720000" y="542750"/>
            <a:ext cx="3852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4572000" y="4102625"/>
            <a:ext cx="2610000" cy="34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7" name="Google Shape;67;p14"/>
          <p:cNvSpPr txBox="1"/>
          <p:nvPr>
            <p:ph idx="1" type="subTitle"/>
          </p:nvPr>
        </p:nvSpPr>
        <p:spPr>
          <a:xfrm>
            <a:off x="4727025" y="2711975"/>
            <a:ext cx="3696900" cy="1430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1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0" l="0" r="0" t="0"/>
          <a:stretch/>
        </p:blipFill>
        <p:spPr>
          <a:xfrm>
            <a:off x="-22" y="0"/>
            <a:ext cx="9144034" cy="5143500"/>
          </a:xfrm>
          <a:prstGeom prst="rect">
            <a:avLst/>
          </a:prstGeom>
          <a:noFill/>
          <a:ln>
            <a:noFill/>
          </a:ln>
        </p:spPr>
      </p:pic>
      <p:pic>
        <p:nvPicPr>
          <p:cNvPr id="70" name="Google Shape;70;p15"/>
          <p:cNvPicPr preferRelativeResize="0"/>
          <p:nvPr/>
        </p:nvPicPr>
        <p:blipFill>
          <a:blip r:embed="rId4">
            <a:alphaModFix/>
          </a:blip>
          <a:stretch>
            <a:fillRect/>
          </a:stretch>
        </p:blipFill>
        <p:spPr>
          <a:xfrm>
            <a:off x="0" y="0"/>
            <a:ext cx="9144003" cy="5143501"/>
          </a:xfrm>
          <a:prstGeom prst="rect">
            <a:avLst/>
          </a:prstGeom>
          <a:noFill/>
          <a:ln>
            <a:noFill/>
          </a:ln>
        </p:spPr>
      </p:pic>
      <p:sp>
        <p:nvSpPr>
          <p:cNvPr id="71" name="Google Shape;71;p15"/>
          <p:cNvSpPr txBox="1"/>
          <p:nvPr>
            <p:ph idx="1" type="subTitle"/>
          </p:nvPr>
        </p:nvSpPr>
        <p:spPr>
          <a:xfrm>
            <a:off x="2587050" y="2771775"/>
            <a:ext cx="3969900" cy="75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15"/>
          <p:cNvSpPr txBox="1"/>
          <p:nvPr>
            <p:ph type="title"/>
          </p:nvPr>
        </p:nvSpPr>
        <p:spPr>
          <a:xfrm>
            <a:off x="720000" y="1930575"/>
            <a:ext cx="7704000" cy="84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6000"/>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73" name="Shape 73"/>
        <p:cNvGrpSpPr/>
        <p:nvPr/>
      </p:nvGrpSpPr>
      <p:grpSpPr>
        <a:xfrm>
          <a:off x="0" y="0"/>
          <a:ext cx="0" cy="0"/>
          <a:chOff x="0" y="0"/>
          <a:chExt cx="0" cy="0"/>
        </a:xfrm>
      </p:grpSpPr>
      <p:sp>
        <p:nvSpPr>
          <p:cNvPr id="74" name="Google Shape;74;p16"/>
          <p:cNvSpPr txBox="1"/>
          <p:nvPr>
            <p:ph type="title"/>
          </p:nvPr>
        </p:nvSpPr>
        <p:spPr>
          <a:xfrm>
            <a:off x="4261550" y="2343760"/>
            <a:ext cx="3573900" cy="13875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6"/>
          <p:cNvSpPr txBox="1"/>
          <p:nvPr>
            <p:ph idx="1" type="subTitle"/>
          </p:nvPr>
        </p:nvSpPr>
        <p:spPr>
          <a:xfrm>
            <a:off x="4261550" y="3953935"/>
            <a:ext cx="3692400" cy="6687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0" y="0"/>
            <a:ext cx="9144003" cy="5582799"/>
          </a:xfrm>
          <a:prstGeom prst="rect">
            <a:avLst/>
          </a:prstGeom>
          <a:noFill/>
          <a:ln>
            <a:noFill/>
          </a:ln>
        </p:spPr>
      </p:pic>
      <p:sp>
        <p:nvSpPr>
          <p:cNvPr id="78" name="Google Shape;78;p17"/>
          <p:cNvSpPr txBox="1"/>
          <p:nvPr>
            <p:ph type="title"/>
          </p:nvPr>
        </p:nvSpPr>
        <p:spPr>
          <a:xfrm>
            <a:off x="716629" y="1207825"/>
            <a:ext cx="3283800" cy="956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79" name="Google Shape;79;p17"/>
          <p:cNvSpPr txBox="1"/>
          <p:nvPr>
            <p:ph idx="1" type="subTitle"/>
          </p:nvPr>
        </p:nvSpPr>
        <p:spPr>
          <a:xfrm>
            <a:off x="716625" y="2196100"/>
            <a:ext cx="3283800" cy="1279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80" name="Shape 80"/>
        <p:cNvGrpSpPr/>
        <p:nvPr/>
      </p:nvGrpSpPr>
      <p:grpSpPr>
        <a:xfrm>
          <a:off x="0" y="0"/>
          <a:ext cx="0" cy="0"/>
          <a:chOff x="0" y="0"/>
          <a:chExt cx="0" cy="0"/>
        </a:xfrm>
      </p:grpSpPr>
      <p:sp>
        <p:nvSpPr>
          <p:cNvPr id="81" name="Google Shape;81;p18"/>
          <p:cNvSpPr txBox="1"/>
          <p:nvPr>
            <p:ph type="title"/>
          </p:nvPr>
        </p:nvSpPr>
        <p:spPr>
          <a:xfrm>
            <a:off x="3889275" y="540000"/>
            <a:ext cx="4534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8"/>
          <p:cNvSpPr txBox="1"/>
          <p:nvPr>
            <p:ph idx="1" type="body"/>
          </p:nvPr>
        </p:nvSpPr>
        <p:spPr>
          <a:xfrm>
            <a:off x="3889275" y="1216625"/>
            <a:ext cx="4534800" cy="3560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bg>
      <p:bgPr>
        <a:blipFill>
          <a:blip r:embed="rId2">
            <a:alphaModFix/>
          </a:blip>
          <a:stretch>
            <a:fillRect/>
          </a:stretch>
        </a:blipFill>
      </p:bgPr>
    </p:bg>
    <p:spTree>
      <p:nvGrpSpPr>
        <p:cNvPr id="83" name="Shape 83"/>
        <p:cNvGrpSpPr/>
        <p:nvPr/>
      </p:nvGrpSpPr>
      <p:grpSpPr>
        <a:xfrm>
          <a:off x="0" y="0"/>
          <a:ext cx="0" cy="0"/>
          <a:chOff x="0" y="0"/>
          <a:chExt cx="0" cy="0"/>
        </a:xfrm>
      </p:grpSpPr>
      <p:grpSp>
        <p:nvGrpSpPr>
          <p:cNvPr id="84" name="Google Shape;84;p19"/>
          <p:cNvGrpSpPr/>
          <p:nvPr/>
        </p:nvGrpSpPr>
        <p:grpSpPr>
          <a:xfrm flipH="1">
            <a:off x="-179" y="-17751"/>
            <a:ext cx="9144354" cy="5179008"/>
            <a:chOff x="1425" y="-2650"/>
            <a:chExt cx="9142525" cy="5181599"/>
          </a:xfrm>
        </p:grpSpPr>
        <p:sp>
          <p:nvSpPr>
            <p:cNvPr id="85" name="Google Shape;85;p19"/>
            <p:cNvSpPr/>
            <p:nvPr/>
          </p:nvSpPr>
          <p:spPr>
            <a:xfrm>
              <a:off x="4548550" y="-2650"/>
              <a:ext cx="4595400" cy="516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9"/>
            <p:cNvPicPr preferRelativeResize="0"/>
            <p:nvPr/>
          </p:nvPicPr>
          <p:blipFill rotWithShape="1">
            <a:blip r:embed="rId3">
              <a:alphaModFix/>
            </a:blip>
            <a:srcRect b="0" l="38375" r="-191" t="56799"/>
            <a:stretch/>
          </p:blipFill>
          <p:spPr>
            <a:xfrm flipH="1" rot="-5400000">
              <a:off x="-198611" y="197386"/>
              <a:ext cx="5181599" cy="4781527"/>
            </a:xfrm>
            <a:prstGeom prst="rect">
              <a:avLst/>
            </a:prstGeom>
            <a:noFill/>
            <a:ln>
              <a:noFill/>
            </a:ln>
          </p:spPr>
        </p:pic>
      </p:grpSp>
      <p:sp>
        <p:nvSpPr>
          <p:cNvPr id="87" name="Google Shape;87;p19"/>
          <p:cNvSpPr txBox="1"/>
          <p:nvPr>
            <p:ph type="title"/>
          </p:nvPr>
        </p:nvSpPr>
        <p:spPr>
          <a:xfrm>
            <a:off x="720000" y="540000"/>
            <a:ext cx="3852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9"/>
          <p:cNvSpPr txBox="1"/>
          <p:nvPr>
            <p:ph idx="1" type="body"/>
          </p:nvPr>
        </p:nvSpPr>
        <p:spPr>
          <a:xfrm>
            <a:off x="720000" y="1827150"/>
            <a:ext cx="3565200" cy="2776200"/>
          </a:xfrm>
          <a:prstGeom prst="rect">
            <a:avLst/>
          </a:prstGeom>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9" name="Google Shape;89;p19"/>
          <p:cNvSpPr txBox="1"/>
          <p:nvPr>
            <p:ph idx="2" type="body"/>
          </p:nvPr>
        </p:nvSpPr>
        <p:spPr>
          <a:xfrm>
            <a:off x="4572000" y="2907650"/>
            <a:ext cx="3852000" cy="1695900"/>
          </a:xfrm>
          <a:prstGeom prst="rect">
            <a:avLst/>
          </a:prstGeom>
        </p:spPr>
        <p:txBody>
          <a:bodyPr anchorCtr="0" anchor="b" bIns="91425" lIns="91425" spcFirstLastPara="1" rIns="91425" wrap="square" tIns="91425">
            <a:noAutofit/>
          </a:bodyPr>
          <a:lstStyle>
            <a:lvl1pPr indent="-304800" lvl="0" marL="457200" marR="50800" rtl="0">
              <a:spcBef>
                <a:spcPts val="0"/>
              </a:spcBef>
              <a:spcAft>
                <a:spcPts val="0"/>
              </a:spcAft>
              <a:buSzPts val="12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20"/>
          <p:cNvPicPr preferRelativeResize="0"/>
          <p:nvPr/>
        </p:nvPicPr>
        <p:blipFill rotWithShape="1">
          <a:blip r:embed="rId3">
            <a:alphaModFix/>
          </a:blip>
          <a:srcRect b="11769" l="0" r="4843" t="0"/>
          <a:stretch/>
        </p:blipFill>
        <p:spPr>
          <a:xfrm>
            <a:off x="-11" y="2"/>
            <a:ext cx="9144003" cy="5143501"/>
          </a:xfrm>
          <a:prstGeom prst="rect">
            <a:avLst/>
          </a:prstGeom>
          <a:noFill/>
          <a:ln>
            <a:noFill/>
          </a:ln>
        </p:spPr>
      </p:pic>
      <p:sp>
        <p:nvSpPr>
          <p:cNvPr id="92" name="Google Shape;92;p2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 name="Google Shape;93;p20"/>
          <p:cNvSpPr txBox="1"/>
          <p:nvPr>
            <p:ph idx="2" type="title"/>
          </p:nvPr>
        </p:nvSpPr>
        <p:spPr>
          <a:xfrm>
            <a:off x="720000" y="2577458"/>
            <a:ext cx="23364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4" name="Google Shape;94;p20"/>
          <p:cNvSpPr txBox="1"/>
          <p:nvPr>
            <p:ph idx="1" type="subTitle"/>
          </p:nvPr>
        </p:nvSpPr>
        <p:spPr>
          <a:xfrm>
            <a:off x="720000" y="3015549"/>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20"/>
          <p:cNvSpPr txBox="1"/>
          <p:nvPr>
            <p:ph idx="3" type="title"/>
          </p:nvPr>
        </p:nvSpPr>
        <p:spPr>
          <a:xfrm>
            <a:off x="3403800" y="2577458"/>
            <a:ext cx="23364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6" name="Google Shape;96;p20"/>
          <p:cNvSpPr txBox="1"/>
          <p:nvPr>
            <p:ph idx="4" type="subTitle"/>
          </p:nvPr>
        </p:nvSpPr>
        <p:spPr>
          <a:xfrm>
            <a:off x="3403800" y="3015549"/>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20"/>
          <p:cNvSpPr txBox="1"/>
          <p:nvPr>
            <p:ph idx="5" type="title"/>
          </p:nvPr>
        </p:nvSpPr>
        <p:spPr>
          <a:xfrm>
            <a:off x="6087600" y="2577458"/>
            <a:ext cx="23364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 name="Google Shape;98;p20"/>
          <p:cNvSpPr txBox="1"/>
          <p:nvPr>
            <p:ph idx="6" type="subTitle"/>
          </p:nvPr>
        </p:nvSpPr>
        <p:spPr>
          <a:xfrm>
            <a:off x="6087600" y="3015549"/>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572000" y="2163846"/>
            <a:ext cx="3856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 name="Google Shape;13;p3"/>
          <p:cNvSpPr txBox="1"/>
          <p:nvPr>
            <p:ph hasCustomPrompt="1" idx="2" type="title"/>
          </p:nvPr>
        </p:nvSpPr>
        <p:spPr>
          <a:xfrm>
            <a:off x="4572000" y="1322046"/>
            <a:ext cx="32517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4572025" y="3116396"/>
            <a:ext cx="2598300" cy="71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bg>
      <p:bgPr>
        <a:blipFill>
          <a:blip r:embed="rId2">
            <a:alphaModFix/>
          </a:blip>
          <a:stretch>
            <a:fillRect/>
          </a:stretch>
        </a:blipFill>
      </p:bgPr>
    </p:bg>
    <p:spTree>
      <p:nvGrpSpPr>
        <p:cNvPr id="99" name="Shape 99"/>
        <p:cNvGrpSpPr/>
        <p:nvPr/>
      </p:nvGrpSpPr>
      <p:grpSpPr>
        <a:xfrm>
          <a:off x="0" y="0"/>
          <a:ext cx="0" cy="0"/>
          <a:chOff x="0" y="0"/>
          <a:chExt cx="0" cy="0"/>
        </a:xfrm>
      </p:grpSpPr>
      <p:grpSp>
        <p:nvGrpSpPr>
          <p:cNvPr id="100" name="Google Shape;100;p21"/>
          <p:cNvGrpSpPr/>
          <p:nvPr/>
        </p:nvGrpSpPr>
        <p:grpSpPr>
          <a:xfrm rot="10800000">
            <a:off x="0" y="0"/>
            <a:ext cx="9144003" cy="5143498"/>
            <a:chOff x="0" y="0"/>
            <a:chExt cx="9144003" cy="5143498"/>
          </a:xfrm>
        </p:grpSpPr>
        <p:sp>
          <p:nvSpPr>
            <p:cNvPr id="101" name="Google Shape;101;p21"/>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21"/>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sp>
        <p:nvSpPr>
          <p:cNvPr id="103" name="Google Shape;103;p2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1"/>
          <p:cNvSpPr txBox="1"/>
          <p:nvPr>
            <p:ph idx="2" type="title"/>
          </p:nvPr>
        </p:nvSpPr>
        <p:spPr>
          <a:xfrm>
            <a:off x="720000" y="320215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5" name="Google Shape;105;p21"/>
          <p:cNvSpPr txBox="1"/>
          <p:nvPr>
            <p:ph idx="1" type="subTitle"/>
          </p:nvPr>
        </p:nvSpPr>
        <p:spPr>
          <a:xfrm>
            <a:off x="720000" y="3788683"/>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1"/>
          <p:cNvSpPr txBox="1"/>
          <p:nvPr>
            <p:ph idx="3" type="title"/>
          </p:nvPr>
        </p:nvSpPr>
        <p:spPr>
          <a:xfrm>
            <a:off x="3403800" y="157802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7" name="Google Shape;107;p21"/>
          <p:cNvSpPr txBox="1"/>
          <p:nvPr>
            <p:ph idx="4" type="subTitle"/>
          </p:nvPr>
        </p:nvSpPr>
        <p:spPr>
          <a:xfrm>
            <a:off x="3403800" y="2164553"/>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21"/>
          <p:cNvSpPr txBox="1"/>
          <p:nvPr>
            <p:ph idx="5" type="title"/>
          </p:nvPr>
        </p:nvSpPr>
        <p:spPr>
          <a:xfrm>
            <a:off x="6087600" y="320215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09" name="Google Shape;109;p21"/>
          <p:cNvSpPr txBox="1"/>
          <p:nvPr>
            <p:ph idx="6" type="subTitle"/>
          </p:nvPr>
        </p:nvSpPr>
        <p:spPr>
          <a:xfrm>
            <a:off x="6087600" y="3788683"/>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110" name="Shape 110"/>
        <p:cNvGrpSpPr/>
        <p:nvPr/>
      </p:nvGrpSpPr>
      <p:grpSpPr>
        <a:xfrm>
          <a:off x="0" y="0"/>
          <a:ext cx="0" cy="0"/>
          <a:chOff x="0" y="0"/>
          <a:chExt cx="0" cy="0"/>
        </a:xfrm>
      </p:grpSpPr>
      <p:sp>
        <p:nvSpPr>
          <p:cNvPr id="111" name="Google Shape;111;p2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2"/>
          <p:cNvSpPr txBox="1"/>
          <p:nvPr>
            <p:ph idx="1" type="subTitle"/>
          </p:nvPr>
        </p:nvSpPr>
        <p:spPr>
          <a:xfrm>
            <a:off x="1199875" y="1554037"/>
            <a:ext cx="1920300" cy="6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3" name="Google Shape;113;p22"/>
          <p:cNvSpPr txBox="1"/>
          <p:nvPr>
            <p:ph hasCustomPrompt="1" idx="2" type="title"/>
          </p:nvPr>
        </p:nvSpPr>
        <p:spPr>
          <a:xfrm>
            <a:off x="716450" y="1554033"/>
            <a:ext cx="483300" cy="681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114" name="Google Shape;114;p22"/>
          <p:cNvSpPr txBox="1"/>
          <p:nvPr>
            <p:ph idx="3" type="subTitle"/>
          </p:nvPr>
        </p:nvSpPr>
        <p:spPr>
          <a:xfrm>
            <a:off x="1657000" y="2567162"/>
            <a:ext cx="1920300" cy="6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22"/>
          <p:cNvSpPr txBox="1"/>
          <p:nvPr>
            <p:ph hasCustomPrompt="1" idx="4" type="title"/>
          </p:nvPr>
        </p:nvSpPr>
        <p:spPr>
          <a:xfrm>
            <a:off x="1199750" y="2567158"/>
            <a:ext cx="483300" cy="681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116" name="Google Shape;116;p22"/>
          <p:cNvSpPr txBox="1"/>
          <p:nvPr>
            <p:ph idx="5" type="subTitle"/>
          </p:nvPr>
        </p:nvSpPr>
        <p:spPr>
          <a:xfrm>
            <a:off x="2180094" y="3630015"/>
            <a:ext cx="1920300" cy="68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22"/>
          <p:cNvSpPr txBox="1"/>
          <p:nvPr>
            <p:ph hasCustomPrompt="1" idx="6" type="title"/>
          </p:nvPr>
        </p:nvSpPr>
        <p:spPr>
          <a:xfrm>
            <a:off x="1683050" y="3630008"/>
            <a:ext cx="483300" cy="681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bg>
      <p:bgPr>
        <a:blipFill>
          <a:blip r:embed="rId2">
            <a:alphaModFix/>
          </a:blip>
          <a:stretch>
            <a:fillRect/>
          </a:stretch>
        </a:blipFill>
      </p:bgPr>
    </p:bg>
    <p:spTree>
      <p:nvGrpSpPr>
        <p:cNvPr id="118" name="Shape 118"/>
        <p:cNvGrpSpPr/>
        <p:nvPr/>
      </p:nvGrpSpPr>
      <p:grpSpPr>
        <a:xfrm>
          <a:off x="0" y="0"/>
          <a:ext cx="0" cy="0"/>
          <a:chOff x="0" y="0"/>
          <a:chExt cx="0" cy="0"/>
        </a:xfrm>
      </p:grpSpPr>
      <p:grpSp>
        <p:nvGrpSpPr>
          <p:cNvPr id="119" name="Google Shape;119;p23"/>
          <p:cNvGrpSpPr/>
          <p:nvPr/>
        </p:nvGrpSpPr>
        <p:grpSpPr>
          <a:xfrm>
            <a:off x="-11539" y="0"/>
            <a:ext cx="9167064" cy="5187031"/>
            <a:chOff x="173" y="-24325"/>
            <a:chExt cx="9167064" cy="5187031"/>
          </a:xfrm>
        </p:grpSpPr>
        <p:grpSp>
          <p:nvGrpSpPr>
            <p:cNvPr id="120" name="Google Shape;120;p23"/>
            <p:cNvGrpSpPr/>
            <p:nvPr/>
          </p:nvGrpSpPr>
          <p:grpSpPr>
            <a:xfrm rot="5400000">
              <a:off x="9258" y="-33410"/>
              <a:ext cx="5181906" cy="5200077"/>
              <a:chOff x="0" y="0"/>
              <a:chExt cx="9144003" cy="5143498"/>
            </a:xfrm>
          </p:grpSpPr>
          <p:sp>
            <p:nvSpPr>
              <p:cNvPr id="121" name="Google Shape;121;p23"/>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23"/>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grpSp>
          <p:nvGrpSpPr>
            <p:cNvPr id="123" name="Google Shape;123;p23"/>
            <p:cNvGrpSpPr/>
            <p:nvPr/>
          </p:nvGrpSpPr>
          <p:grpSpPr>
            <a:xfrm flipH="1" rot="-5400000">
              <a:off x="3976246" y="-28285"/>
              <a:ext cx="5181906" cy="5200077"/>
              <a:chOff x="0" y="0"/>
              <a:chExt cx="9144003" cy="5143498"/>
            </a:xfrm>
          </p:grpSpPr>
          <p:sp>
            <p:nvSpPr>
              <p:cNvPr id="124" name="Google Shape;124;p23"/>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23"/>
              <p:cNvPicPr preferRelativeResize="0"/>
              <p:nvPr/>
            </p:nvPicPr>
            <p:blipFill rotWithShape="1">
              <a:blip r:embed="rId3">
                <a:alphaModFix/>
              </a:blip>
              <a:srcRect b="56681" l="0" r="0" t="0"/>
              <a:stretch/>
            </p:blipFill>
            <p:spPr>
              <a:xfrm flipH="1">
                <a:off x="0" y="2915450"/>
                <a:ext cx="9144003" cy="2228049"/>
              </a:xfrm>
              <a:prstGeom prst="rect">
                <a:avLst/>
              </a:prstGeom>
              <a:noFill/>
              <a:ln>
                <a:noFill/>
              </a:ln>
            </p:spPr>
          </p:pic>
        </p:grpSp>
      </p:grpSp>
      <p:sp>
        <p:nvSpPr>
          <p:cNvPr id="126" name="Google Shape;126;p2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7" name="Google Shape;127;p23"/>
          <p:cNvSpPr txBox="1"/>
          <p:nvPr>
            <p:ph idx="2" type="title"/>
          </p:nvPr>
        </p:nvSpPr>
        <p:spPr>
          <a:xfrm>
            <a:off x="722883" y="1659181"/>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28" name="Google Shape;128;p23"/>
          <p:cNvSpPr txBox="1"/>
          <p:nvPr>
            <p:ph idx="1" type="subTitle"/>
          </p:nvPr>
        </p:nvSpPr>
        <p:spPr>
          <a:xfrm>
            <a:off x="722883" y="2245706"/>
            <a:ext cx="28671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3"/>
          <p:cNvSpPr txBox="1"/>
          <p:nvPr>
            <p:ph idx="3" type="title"/>
          </p:nvPr>
        </p:nvSpPr>
        <p:spPr>
          <a:xfrm>
            <a:off x="5561911" y="1659181"/>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0" name="Google Shape;130;p23"/>
          <p:cNvSpPr txBox="1"/>
          <p:nvPr>
            <p:ph idx="4" type="subTitle"/>
          </p:nvPr>
        </p:nvSpPr>
        <p:spPr>
          <a:xfrm>
            <a:off x="5561911" y="2245706"/>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3"/>
          <p:cNvSpPr txBox="1"/>
          <p:nvPr>
            <p:ph idx="5" type="title"/>
          </p:nvPr>
        </p:nvSpPr>
        <p:spPr>
          <a:xfrm>
            <a:off x="722883" y="3092581"/>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2" name="Google Shape;132;p23"/>
          <p:cNvSpPr txBox="1"/>
          <p:nvPr>
            <p:ph idx="6" type="subTitle"/>
          </p:nvPr>
        </p:nvSpPr>
        <p:spPr>
          <a:xfrm>
            <a:off x="722883" y="3679106"/>
            <a:ext cx="28671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3"/>
          <p:cNvSpPr txBox="1"/>
          <p:nvPr>
            <p:ph idx="7" type="title"/>
          </p:nvPr>
        </p:nvSpPr>
        <p:spPr>
          <a:xfrm>
            <a:off x="5561911" y="3092581"/>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34" name="Google Shape;134;p23"/>
          <p:cNvSpPr txBox="1"/>
          <p:nvPr>
            <p:ph idx="8" type="subTitle"/>
          </p:nvPr>
        </p:nvSpPr>
        <p:spPr>
          <a:xfrm>
            <a:off x="5561911" y="3679106"/>
            <a:ext cx="2867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blipFill>
          <a:blip r:embed="rId2">
            <a:alphaModFix/>
          </a:blip>
          <a:stretch>
            <a:fillRect/>
          </a:stretch>
        </a:blipFill>
      </p:bgPr>
    </p:bg>
    <p:spTree>
      <p:nvGrpSpPr>
        <p:cNvPr id="135" name="Shape 135"/>
        <p:cNvGrpSpPr/>
        <p:nvPr/>
      </p:nvGrpSpPr>
      <p:grpSpPr>
        <a:xfrm>
          <a:off x="0" y="0"/>
          <a:ext cx="0" cy="0"/>
          <a:chOff x="0" y="0"/>
          <a:chExt cx="0" cy="0"/>
        </a:xfrm>
      </p:grpSpPr>
      <p:grpSp>
        <p:nvGrpSpPr>
          <p:cNvPr id="136" name="Google Shape;136;p24"/>
          <p:cNvGrpSpPr/>
          <p:nvPr/>
        </p:nvGrpSpPr>
        <p:grpSpPr>
          <a:xfrm flipH="1">
            <a:off x="0" y="0"/>
            <a:ext cx="9144003" cy="5143498"/>
            <a:chOff x="0" y="0"/>
            <a:chExt cx="9144003" cy="5143498"/>
          </a:xfrm>
        </p:grpSpPr>
        <p:sp>
          <p:nvSpPr>
            <p:cNvPr id="137" name="Google Shape;137;p24"/>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4"/>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sp>
        <p:nvSpPr>
          <p:cNvPr id="139" name="Google Shape;139;p2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0" name="Google Shape;140;p24"/>
          <p:cNvSpPr txBox="1"/>
          <p:nvPr>
            <p:ph idx="2" type="title"/>
          </p:nvPr>
        </p:nvSpPr>
        <p:spPr>
          <a:xfrm>
            <a:off x="720000" y="16591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1" name="Google Shape;141;p24"/>
          <p:cNvSpPr txBox="1"/>
          <p:nvPr>
            <p:ph idx="1" type="subTitle"/>
          </p:nvPr>
        </p:nvSpPr>
        <p:spPr>
          <a:xfrm>
            <a:off x="720000" y="22457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4"/>
          <p:cNvSpPr txBox="1"/>
          <p:nvPr>
            <p:ph idx="3" type="title"/>
          </p:nvPr>
        </p:nvSpPr>
        <p:spPr>
          <a:xfrm>
            <a:off x="3419269" y="16591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3" name="Google Shape;143;p24"/>
          <p:cNvSpPr txBox="1"/>
          <p:nvPr>
            <p:ph idx="4" type="subTitle"/>
          </p:nvPr>
        </p:nvSpPr>
        <p:spPr>
          <a:xfrm>
            <a:off x="3419269" y="22457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4"/>
          <p:cNvSpPr txBox="1"/>
          <p:nvPr>
            <p:ph idx="5" type="title"/>
          </p:nvPr>
        </p:nvSpPr>
        <p:spPr>
          <a:xfrm>
            <a:off x="720000" y="30925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5" name="Google Shape;145;p24"/>
          <p:cNvSpPr txBox="1"/>
          <p:nvPr>
            <p:ph idx="6" type="subTitle"/>
          </p:nvPr>
        </p:nvSpPr>
        <p:spPr>
          <a:xfrm>
            <a:off x="720000" y="36791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4"/>
          <p:cNvSpPr txBox="1"/>
          <p:nvPr>
            <p:ph idx="7" type="title"/>
          </p:nvPr>
        </p:nvSpPr>
        <p:spPr>
          <a:xfrm>
            <a:off x="3419269" y="30925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7" name="Google Shape;147;p24"/>
          <p:cNvSpPr txBox="1"/>
          <p:nvPr>
            <p:ph idx="8" type="subTitle"/>
          </p:nvPr>
        </p:nvSpPr>
        <p:spPr>
          <a:xfrm>
            <a:off x="3419269" y="36791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4"/>
          <p:cNvSpPr txBox="1"/>
          <p:nvPr>
            <p:ph idx="9" type="title"/>
          </p:nvPr>
        </p:nvSpPr>
        <p:spPr>
          <a:xfrm>
            <a:off x="6118545" y="16591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49" name="Google Shape;149;p24"/>
          <p:cNvSpPr txBox="1"/>
          <p:nvPr>
            <p:ph idx="13" type="subTitle"/>
          </p:nvPr>
        </p:nvSpPr>
        <p:spPr>
          <a:xfrm>
            <a:off x="6118545" y="22457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4"/>
          <p:cNvSpPr txBox="1"/>
          <p:nvPr>
            <p:ph idx="14" type="title"/>
          </p:nvPr>
        </p:nvSpPr>
        <p:spPr>
          <a:xfrm>
            <a:off x="6118545" y="3092581"/>
            <a:ext cx="2305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1" name="Google Shape;151;p24"/>
          <p:cNvSpPr txBox="1"/>
          <p:nvPr>
            <p:ph idx="15" type="subTitle"/>
          </p:nvPr>
        </p:nvSpPr>
        <p:spPr>
          <a:xfrm>
            <a:off x="6118545" y="3679106"/>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25"/>
          <p:cNvSpPr txBox="1"/>
          <p:nvPr>
            <p:ph idx="1" type="subTitle"/>
          </p:nvPr>
        </p:nvSpPr>
        <p:spPr>
          <a:xfrm>
            <a:off x="3044256" y="1593381"/>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54" name="Google Shape;154;p25"/>
          <p:cNvSpPr txBox="1"/>
          <p:nvPr>
            <p:ph idx="2" type="subTitle"/>
          </p:nvPr>
        </p:nvSpPr>
        <p:spPr>
          <a:xfrm>
            <a:off x="3044256" y="2005279"/>
            <a:ext cx="14946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55" name="Google Shape;155;p25"/>
          <p:cNvGrpSpPr/>
          <p:nvPr/>
        </p:nvGrpSpPr>
        <p:grpSpPr>
          <a:xfrm>
            <a:off x="-1" y="-19050"/>
            <a:ext cx="10557788" cy="5181599"/>
            <a:chOff x="1425" y="-2650"/>
            <a:chExt cx="9142525" cy="5181599"/>
          </a:xfrm>
        </p:grpSpPr>
        <p:sp>
          <p:nvSpPr>
            <p:cNvPr id="156" name="Google Shape;156;p25"/>
            <p:cNvSpPr/>
            <p:nvPr/>
          </p:nvSpPr>
          <p:spPr>
            <a:xfrm>
              <a:off x="4548550" y="-2650"/>
              <a:ext cx="4595400" cy="516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5"/>
            <p:cNvPicPr preferRelativeResize="0"/>
            <p:nvPr/>
          </p:nvPicPr>
          <p:blipFill rotWithShape="1">
            <a:blip r:embed="rId3">
              <a:alphaModFix/>
            </a:blip>
            <a:srcRect b="0" l="38375" r="-191" t="56799"/>
            <a:stretch/>
          </p:blipFill>
          <p:spPr>
            <a:xfrm flipH="1" rot="-5400000">
              <a:off x="-198611" y="197386"/>
              <a:ext cx="5181599" cy="4781527"/>
            </a:xfrm>
            <a:prstGeom prst="rect">
              <a:avLst/>
            </a:prstGeom>
            <a:noFill/>
            <a:ln>
              <a:noFill/>
            </a:ln>
          </p:spPr>
        </p:pic>
      </p:grpSp>
      <p:sp>
        <p:nvSpPr>
          <p:cNvPr id="158" name="Google Shape;158;p25"/>
          <p:cNvSpPr txBox="1"/>
          <p:nvPr>
            <p:ph idx="3" type="subTitle"/>
          </p:nvPr>
        </p:nvSpPr>
        <p:spPr>
          <a:xfrm>
            <a:off x="4989457" y="1593381"/>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59" name="Google Shape;159;p25"/>
          <p:cNvSpPr txBox="1"/>
          <p:nvPr>
            <p:ph idx="4" type="subTitle"/>
          </p:nvPr>
        </p:nvSpPr>
        <p:spPr>
          <a:xfrm>
            <a:off x="4989457" y="2005279"/>
            <a:ext cx="14904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5"/>
          <p:cNvSpPr txBox="1"/>
          <p:nvPr>
            <p:ph idx="5" type="subTitle"/>
          </p:nvPr>
        </p:nvSpPr>
        <p:spPr>
          <a:xfrm>
            <a:off x="3044256" y="3154334"/>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61" name="Google Shape;161;p25"/>
          <p:cNvSpPr txBox="1"/>
          <p:nvPr>
            <p:ph idx="6" type="subTitle"/>
          </p:nvPr>
        </p:nvSpPr>
        <p:spPr>
          <a:xfrm>
            <a:off x="3044256" y="3569642"/>
            <a:ext cx="14904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25"/>
          <p:cNvSpPr txBox="1"/>
          <p:nvPr>
            <p:ph idx="7" type="subTitle"/>
          </p:nvPr>
        </p:nvSpPr>
        <p:spPr>
          <a:xfrm>
            <a:off x="4989457" y="3154334"/>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63" name="Google Shape;163;p25"/>
          <p:cNvSpPr txBox="1"/>
          <p:nvPr>
            <p:ph idx="8" type="subTitle"/>
          </p:nvPr>
        </p:nvSpPr>
        <p:spPr>
          <a:xfrm>
            <a:off x="4989457" y="3569642"/>
            <a:ext cx="14904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25"/>
          <p:cNvSpPr txBox="1"/>
          <p:nvPr>
            <p:ph idx="9" type="subTitle"/>
          </p:nvPr>
        </p:nvSpPr>
        <p:spPr>
          <a:xfrm>
            <a:off x="6934657" y="1593381"/>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65" name="Google Shape;165;p25"/>
          <p:cNvSpPr txBox="1"/>
          <p:nvPr>
            <p:ph idx="13" type="subTitle"/>
          </p:nvPr>
        </p:nvSpPr>
        <p:spPr>
          <a:xfrm>
            <a:off x="6934657" y="2005279"/>
            <a:ext cx="14904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6" name="Google Shape;166;p25"/>
          <p:cNvSpPr txBox="1"/>
          <p:nvPr>
            <p:ph idx="14" type="subTitle"/>
          </p:nvPr>
        </p:nvSpPr>
        <p:spPr>
          <a:xfrm>
            <a:off x="6934657" y="3154334"/>
            <a:ext cx="1490400" cy="41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67" name="Google Shape;167;p25"/>
          <p:cNvSpPr txBox="1"/>
          <p:nvPr>
            <p:ph idx="15" type="subTitle"/>
          </p:nvPr>
        </p:nvSpPr>
        <p:spPr>
          <a:xfrm>
            <a:off x="6934657" y="3569642"/>
            <a:ext cx="1490400" cy="8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8" name="Google Shape;168;p25"/>
          <p:cNvSpPr txBox="1"/>
          <p:nvPr>
            <p:ph type="title"/>
          </p:nvPr>
        </p:nvSpPr>
        <p:spPr>
          <a:xfrm>
            <a:off x="3044250" y="540000"/>
            <a:ext cx="5379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_1">
    <p:spTree>
      <p:nvGrpSpPr>
        <p:cNvPr id="169" name="Shape 169"/>
        <p:cNvGrpSpPr/>
        <p:nvPr/>
      </p:nvGrpSpPr>
      <p:grpSpPr>
        <a:xfrm>
          <a:off x="0" y="0"/>
          <a:ext cx="0" cy="0"/>
          <a:chOff x="0" y="0"/>
          <a:chExt cx="0" cy="0"/>
        </a:xfrm>
      </p:grpSpPr>
      <p:sp>
        <p:nvSpPr>
          <p:cNvPr id="170" name="Google Shape;170;p26"/>
          <p:cNvSpPr txBox="1"/>
          <p:nvPr>
            <p:ph hasCustomPrompt="1" type="title"/>
          </p:nvPr>
        </p:nvSpPr>
        <p:spPr>
          <a:xfrm>
            <a:off x="1261150" y="2823620"/>
            <a:ext cx="2635500" cy="82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45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71" name="Google Shape;171;p26"/>
          <p:cNvSpPr txBox="1"/>
          <p:nvPr>
            <p:ph idx="1" type="subTitle"/>
          </p:nvPr>
        </p:nvSpPr>
        <p:spPr>
          <a:xfrm>
            <a:off x="1439494" y="4004250"/>
            <a:ext cx="22788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6"/>
          <p:cNvSpPr txBox="1"/>
          <p:nvPr>
            <p:ph hasCustomPrompt="1" idx="2" type="title"/>
          </p:nvPr>
        </p:nvSpPr>
        <p:spPr>
          <a:xfrm>
            <a:off x="5249448" y="2823620"/>
            <a:ext cx="2635500" cy="82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45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73" name="Google Shape;173;p26"/>
          <p:cNvSpPr txBox="1"/>
          <p:nvPr>
            <p:ph idx="3" type="subTitle"/>
          </p:nvPr>
        </p:nvSpPr>
        <p:spPr>
          <a:xfrm>
            <a:off x="5427788" y="4004250"/>
            <a:ext cx="22788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6"/>
          <p:cNvSpPr txBox="1"/>
          <p:nvPr>
            <p:ph idx="4" type="subTitle"/>
          </p:nvPr>
        </p:nvSpPr>
        <p:spPr>
          <a:xfrm>
            <a:off x="1439494" y="3619200"/>
            <a:ext cx="2278800" cy="38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
        <p:nvSpPr>
          <p:cNvPr id="175" name="Google Shape;175;p26"/>
          <p:cNvSpPr txBox="1"/>
          <p:nvPr>
            <p:ph idx="5" type="subTitle"/>
          </p:nvPr>
        </p:nvSpPr>
        <p:spPr>
          <a:xfrm>
            <a:off x="5427788" y="3619200"/>
            <a:ext cx="2278800" cy="38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1pPr>
            <a:lvl2pPr lvl="1"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2pPr>
            <a:lvl3pPr lvl="2"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3pPr>
            <a:lvl4pPr lvl="3"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4pPr>
            <a:lvl5pPr lvl="4"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5pPr>
            <a:lvl6pPr lvl="5"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6pPr>
            <a:lvl7pPr lvl="6"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7pPr>
            <a:lvl8pPr lvl="7"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8pPr>
            <a:lvl9pPr lvl="8" rtl="0" algn="ctr">
              <a:lnSpc>
                <a:spcPct val="100000"/>
              </a:lnSpc>
              <a:spcBef>
                <a:spcPts val="0"/>
              </a:spcBef>
              <a:spcAft>
                <a:spcPts val="0"/>
              </a:spcAft>
              <a:buClr>
                <a:schemeClr val="dk2"/>
              </a:buClr>
              <a:buSzPts val="2000"/>
              <a:buFont typeface="Hind"/>
              <a:buNone/>
              <a:defRPr b="1" sz="2000">
                <a:solidFill>
                  <a:schemeClr val="dk2"/>
                </a:solidFill>
                <a:latin typeface="Hind"/>
                <a:ea typeface="Hind"/>
                <a:cs typeface="Hind"/>
                <a:sym typeface="Hin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9">
    <p:bg>
      <p:bgPr>
        <a:blipFill>
          <a:blip r:embed="rId2">
            <a:alphaModFix/>
          </a:blip>
          <a:stretch>
            <a:fillRect/>
          </a:stretch>
        </a:blipFill>
      </p:bgPr>
    </p:bg>
    <p:spTree>
      <p:nvGrpSpPr>
        <p:cNvPr id="176" name="Shape 176"/>
        <p:cNvGrpSpPr/>
        <p:nvPr/>
      </p:nvGrpSpPr>
      <p:grpSpPr>
        <a:xfrm>
          <a:off x="0" y="0"/>
          <a:ext cx="0" cy="0"/>
          <a:chOff x="0" y="0"/>
          <a:chExt cx="0" cy="0"/>
        </a:xfrm>
      </p:grpSpPr>
      <p:grpSp>
        <p:nvGrpSpPr>
          <p:cNvPr id="177" name="Google Shape;177;p27"/>
          <p:cNvGrpSpPr/>
          <p:nvPr/>
        </p:nvGrpSpPr>
        <p:grpSpPr>
          <a:xfrm flipH="1">
            <a:off x="0" y="0"/>
            <a:ext cx="9144003" cy="5143498"/>
            <a:chOff x="0" y="0"/>
            <a:chExt cx="9144003" cy="5143498"/>
          </a:xfrm>
        </p:grpSpPr>
        <p:sp>
          <p:nvSpPr>
            <p:cNvPr id="178" name="Google Shape;178;p27"/>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7"/>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sp>
        <p:nvSpPr>
          <p:cNvPr id="180" name="Google Shape;180;p2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1" name="Google Shape;181;p27"/>
          <p:cNvSpPr txBox="1"/>
          <p:nvPr>
            <p:ph idx="2" type="title"/>
          </p:nvPr>
        </p:nvSpPr>
        <p:spPr>
          <a:xfrm>
            <a:off x="872400" y="2909388"/>
            <a:ext cx="2034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2" name="Google Shape;182;p27"/>
          <p:cNvSpPr txBox="1"/>
          <p:nvPr>
            <p:ph idx="1" type="subTitle"/>
          </p:nvPr>
        </p:nvSpPr>
        <p:spPr>
          <a:xfrm>
            <a:off x="872400" y="3419713"/>
            <a:ext cx="2034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27"/>
          <p:cNvSpPr txBox="1"/>
          <p:nvPr>
            <p:ph idx="3" type="title"/>
          </p:nvPr>
        </p:nvSpPr>
        <p:spPr>
          <a:xfrm>
            <a:off x="3556200" y="2909388"/>
            <a:ext cx="2034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4" name="Google Shape;184;p27"/>
          <p:cNvSpPr txBox="1"/>
          <p:nvPr>
            <p:ph idx="4" type="subTitle"/>
          </p:nvPr>
        </p:nvSpPr>
        <p:spPr>
          <a:xfrm>
            <a:off x="3556200" y="3419713"/>
            <a:ext cx="2034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7"/>
          <p:cNvSpPr txBox="1"/>
          <p:nvPr>
            <p:ph idx="5" type="title"/>
          </p:nvPr>
        </p:nvSpPr>
        <p:spPr>
          <a:xfrm>
            <a:off x="6240000" y="2909388"/>
            <a:ext cx="2034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86" name="Google Shape;186;p27"/>
          <p:cNvSpPr txBox="1"/>
          <p:nvPr>
            <p:ph idx="6" type="subTitle"/>
          </p:nvPr>
        </p:nvSpPr>
        <p:spPr>
          <a:xfrm>
            <a:off x="6240000" y="3419713"/>
            <a:ext cx="20346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27"/>
          <p:cNvSpPr txBox="1"/>
          <p:nvPr>
            <p:ph hasCustomPrompt="1" idx="7" type="title"/>
          </p:nvPr>
        </p:nvSpPr>
        <p:spPr>
          <a:xfrm>
            <a:off x="1538700" y="1973738"/>
            <a:ext cx="7020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88" name="Google Shape;188;p27"/>
          <p:cNvSpPr txBox="1"/>
          <p:nvPr>
            <p:ph hasCustomPrompt="1" idx="8" type="title"/>
          </p:nvPr>
        </p:nvSpPr>
        <p:spPr>
          <a:xfrm>
            <a:off x="4184850" y="1973738"/>
            <a:ext cx="7773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
        <p:nvSpPr>
          <p:cNvPr id="189" name="Google Shape;189;p27"/>
          <p:cNvSpPr txBox="1"/>
          <p:nvPr>
            <p:ph hasCustomPrompt="1" idx="9" type="title"/>
          </p:nvPr>
        </p:nvSpPr>
        <p:spPr>
          <a:xfrm>
            <a:off x="6890550" y="1973738"/>
            <a:ext cx="733500" cy="61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000"/>
            </a:lvl1pPr>
            <a:lvl2pPr lvl="1" rtl="0" algn="ctr">
              <a:spcBef>
                <a:spcPts val="0"/>
              </a:spcBef>
              <a:spcAft>
                <a:spcPts val="0"/>
              </a:spcAft>
              <a:buClr>
                <a:schemeClr val="accent2"/>
              </a:buClr>
              <a:buSzPts val="4800"/>
              <a:buNone/>
              <a:defRPr sz="4800">
                <a:solidFill>
                  <a:schemeClr val="accent2"/>
                </a:solidFill>
              </a:defRPr>
            </a:lvl2pPr>
            <a:lvl3pPr lvl="2" rtl="0" algn="ctr">
              <a:spcBef>
                <a:spcPts val="0"/>
              </a:spcBef>
              <a:spcAft>
                <a:spcPts val="0"/>
              </a:spcAft>
              <a:buClr>
                <a:schemeClr val="accent2"/>
              </a:buClr>
              <a:buSzPts val="4800"/>
              <a:buNone/>
              <a:defRPr sz="4800">
                <a:solidFill>
                  <a:schemeClr val="accent2"/>
                </a:solidFill>
              </a:defRPr>
            </a:lvl3pPr>
            <a:lvl4pPr lvl="3" rtl="0" algn="ctr">
              <a:spcBef>
                <a:spcPts val="0"/>
              </a:spcBef>
              <a:spcAft>
                <a:spcPts val="0"/>
              </a:spcAft>
              <a:buClr>
                <a:schemeClr val="accent2"/>
              </a:buClr>
              <a:buSzPts val="4800"/>
              <a:buNone/>
              <a:defRPr sz="4800">
                <a:solidFill>
                  <a:schemeClr val="accent2"/>
                </a:solidFill>
              </a:defRPr>
            </a:lvl4pPr>
            <a:lvl5pPr lvl="4" rtl="0" algn="ctr">
              <a:spcBef>
                <a:spcPts val="0"/>
              </a:spcBef>
              <a:spcAft>
                <a:spcPts val="0"/>
              </a:spcAft>
              <a:buClr>
                <a:schemeClr val="accent2"/>
              </a:buClr>
              <a:buSzPts val="4800"/>
              <a:buNone/>
              <a:defRPr sz="4800">
                <a:solidFill>
                  <a:schemeClr val="accent2"/>
                </a:solidFill>
              </a:defRPr>
            </a:lvl5pPr>
            <a:lvl6pPr lvl="5" rtl="0" algn="ctr">
              <a:spcBef>
                <a:spcPts val="0"/>
              </a:spcBef>
              <a:spcAft>
                <a:spcPts val="0"/>
              </a:spcAft>
              <a:buClr>
                <a:schemeClr val="accent2"/>
              </a:buClr>
              <a:buSzPts val="4800"/>
              <a:buNone/>
              <a:defRPr sz="4800">
                <a:solidFill>
                  <a:schemeClr val="accent2"/>
                </a:solidFill>
              </a:defRPr>
            </a:lvl6pPr>
            <a:lvl7pPr lvl="6" rtl="0" algn="ctr">
              <a:spcBef>
                <a:spcPts val="0"/>
              </a:spcBef>
              <a:spcAft>
                <a:spcPts val="0"/>
              </a:spcAft>
              <a:buClr>
                <a:schemeClr val="accent2"/>
              </a:buClr>
              <a:buSzPts val="4800"/>
              <a:buNone/>
              <a:defRPr sz="4800">
                <a:solidFill>
                  <a:schemeClr val="accent2"/>
                </a:solidFill>
              </a:defRPr>
            </a:lvl7pPr>
            <a:lvl8pPr lvl="7" rtl="0" algn="ctr">
              <a:spcBef>
                <a:spcPts val="0"/>
              </a:spcBef>
              <a:spcAft>
                <a:spcPts val="0"/>
              </a:spcAft>
              <a:buClr>
                <a:schemeClr val="accent2"/>
              </a:buClr>
              <a:buSzPts val="4800"/>
              <a:buNone/>
              <a:defRPr sz="4800">
                <a:solidFill>
                  <a:schemeClr val="accent2"/>
                </a:solidFill>
              </a:defRPr>
            </a:lvl8pPr>
            <a:lvl9pPr lvl="8" rtl="0" algn="ctr">
              <a:spcBef>
                <a:spcPts val="0"/>
              </a:spcBef>
              <a:spcAft>
                <a:spcPts val="0"/>
              </a:spcAft>
              <a:buClr>
                <a:schemeClr val="accent2"/>
              </a:buClr>
              <a:buSzPts val="4800"/>
              <a:buNone/>
              <a:defRPr sz="4800">
                <a:solidFill>
                  <a:schemeClr val="accent2"/>
                </a:solidFill>
              </a:defRPr>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bg>
      <p:bgPr>
        <a:blipFill>
          <a:blip r:embed="rId2">
            <a:alphaModFix/>
          </a:blip>
          <a:stretch>
            <a:fillRect/>
          </a:stretch>
        </a:blipFill>
      </p:bgPr>
    </p:bg>
    <p:spTree>
      <p:nvGrpSpPr>
        <p:cNvPr id="190" name="Shape 190"/>
        <p:cNvGrpSpPr/>
        <p:nvPr/>
      </p:nvGrpSpPr>
      <p:grpSpPr>
        <a:xfrm>
          <a:off x="0" y="0"/>
          <a:ext cx="0" cy="0"/>
          <a:chOff x="0" y="0"/>
          <a:chExt cx="0" cy="0"/>
        </a:xfrm>
      </p:grpSpPr>
      <p:grpSp>
        <p:nvGrpSpPr>
          <p:cNvPr id="191" name="Google Shape;191;p28"/>
          <p:cNvGrpSpPr/>
          <p:nvPr/>
        </p:nvGrpSpPr>
        <p:grpSpPr>
          <a:xfrm rot="10800000">
            <a:off x="-3" y="-5"/>
            <a:ext cx="9144003" cy="5143498"/>
            <a:chOff x="0" y="0"/>
            <a:chExt cx="9144003" cy="5143498"/>
          </a:xfrm>
        </p:grpSpPr>
        <p:sp>
          <p:nvSpPr>
            <p:cNvPr id="192" name="Google Shape;192;p28"/>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28"/>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sp>
        <p:nvSpPr>
          <p:cNvPr id="194" name="Google Shape;194;p2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195" name="Shape 195"/>
        <p:cNvGrpSpPr/>
        <p:nvPr/>
      </p:nvGrpSpPr>
      <p:grpSpPr>
        <a:xfrm>
          <a:off x="0" y="0"/>
          <a:ext cx="0" cy="0"/>
          <a:chOff x="0" y="0"/>
          <a:chExt cx="0" cy="0"/>
        </a:xfrm>
      </p:grpSpPr>
      <p:sp>
        <p:nvSpPr>
          <p:cNvPr id="196" name="Google Shape;196;p2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97" name="Google Shape;197;p29"/>
          <p:cNvPicPr preferRelativeResize="0"/>
          <p:nvPr/>
        </p:nvPicPr>
        <p:blipFill rotWithShape="1">
          <a:blip r:embed="rId2">
            <a:alphaModFix/>
          </a:blip>
          <a:srcRect b="0" l="0" r="0" t="0"/>
          <a:stretch/>
        </p:blipFill>
        <p:spPr>
          <a:xfrm flipH="1">
            <a:off x="5719275" y="0"/>
            <a:ext cx="3426849" cy="5143500"/>
          </a:xfrm>
          <a:prstGeom prst="rect">
            <a:avLst/>
          </a:prstGeom>
          <a:noFill/>
          <a:ln>
            <a:noFill/>
          </a:ln>
        </p:spPr>
      </p:pic>
      <p:pic>
        <p:nvPicPr>
          <p:cNvPr id="198" name="Google Shape;198;p29"/>
          <p:cNvPicPr preferRelativeResize="0"/>
          <p:nvPr/>
        </p:nvPicPr>
        <p:blipFill rotWithShape="1">
          <a:blip r:embed="rId3">
            <a:alphaModFix/>
          </a:blip>
          <a:srcRect b="0" l="50161" r="0" t="0"/>
          <a:stretch/>
        </p:blipFill>
        <p:spPr>
          <a:xfrm flipH="1">
            <a:off x="5170675" y="0"/>
            <a:ext cx="3973325" cy="51435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_1_1">
    <p:bg>
      <p:bgPr>
        <a:blipFill>
          <a:blip r:embed="rId2">
            <a:alphaModFix/>
          </a:blip>
          <a:stretch>
            <a:fillRect/>
          </a:stretch>
        </a:blipFill>
      </p:bgPr>
    </p:bg>
    <p:spTree>
      <p:nvGrpSpPr>
        <p:cNvPr id="199" name="Shape 199"/>
        <p:cNvGrpSpPr/>
        <p:nvPr/>
      </p:nvGrpSpPr>
      <p:grpSpPr>
        <a:xfrm>
          <a:off x="0" y="0"/>
          <a:ext cx="0" cy="0"/>
          <a:chOff x="0" y="0"/>
          <a:chExt cx="0" cy="0"/>
        </a:xfrm>
      </p:grpSpPr>
      <p:grpSp>
        <p:nvGrpSpPr>
          <p:cNvPr id="200" name="Google Shape;200;p30"/>
          <p:cNvGrpSpPr/>
          <p:nvPr/>
        </p:nvGrpSpPr>
        <p:grpSpPr>
          <a:xfrm flipH="1">
            <a:off x="-175" y="-19050"/>
            <a:ext cx="9144354" cy="5181599"/>
            <a:chOff x="1425" y="-2650"/>
            <a:chExt cx="9142525" cy="5181599"/>
          </a:xfrm>
        </p:grpSpPr>
        <p:sp>
          <p:nvSpPr>
            <p:cNvPr id="201" name="Google Shape;201;p30"/>
            <p:cNvSpPr/>
            <p:nvPr/>
          </p:nvSpPr>
          <p:spPr>
            <a:xfrm>
              <a:off x="4548550" y="-2650"/>
              <a:ext cx="4595400" cy="516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30"/>
            <p:cNvPicPr preferRelativeResize="0"/>
            <p:nvPr/>
          </p:nvPicPr>
          <p:blipFill rotWithShape="1">
            <a:blip r:embed="rId3">
              <a:alphaModFix/>
            </a:blip>
            <a:srcRect b="0" l="38375" r="-191" t="56799"/>
            <a:stretch/>
          </p:blipFill>
          <p:spPr>
            <a:xfrm flipH="1" rot="-5400000">
              <a:off x="-198611" y="197386"/>
              <a:ext cx="5181599" cy="4781527"/>
            </a:xfrm>
            <a:prstGeom prst="rect">
              <a:avLst/>
            </a:prstGeom>
            <a:noFill/>
            <a:ln>
              <a:noFill/>
            </a:ln>
          </p:spPr>
        </p:pic>
      </p:grpSp>
      <p:sp>
        <p:nvSpPr>
          <p:cNvPr id="203" name="Google Shape;203;p3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7" name="Google Shape;17;p4"/>
          <p:cNvGrpSpPr/>
          <p:nvPr/>
        </p:nvGrpSpPr>
        <p:grpSpPr>
          <a:xfrm flipH="1">
            <a:off x="0" y="0"/>
            <a:ext cx="9144003" cy="5143498"/>
            <a:chOff x="0" y="0"/>
            <a:chExt cx="9144003" cy="5143498"/>
          </a:xfrm>
        </p:grpSpPr>
        <p:sp>
          <p:nvSpPr>
            <p:cNvPr id="18" name="Google Shape;18;p4"/>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 name="Google Shape;19;p4"/>
            <p:cNvPicPr preferRelativeResize="0"/>
            <p:nvPr/>
          </p:nvPicPr>
          <p:blipFill rotWithShape="1">
            <a:blip r:embed="rId4">
              <a:alphaModFix/>
            </a:blip>
            <a:srcRect b="56681" l="0" r="0" t="0"/>
            <a:stretch/>
          </p:blipFill>
          <p:spPr>
            <a:xfrm>
              <a:off x="0" y="2915450"/>
              <a:ext cx="9144003" cy="2228049"/>
            </a:xfrm>
            <a:prstGeom prst="rect">
              <a:avLst/>
            </a:prstGeom>
            <a:noFill/>
            <a:ln>
              <a:noFill/>
            </a:ln>
          </p:spPr>
        </p:pic>
      </p:grpSp>
      <p:sp>
        <p:nvSpPr>
          <p:cNvPr id="20" name="Google Shape;20;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AutoNum type="arabicPeriod"/>
              <a:defRPr sz="1300">
                <a:solidFill>
                  <a:schemeClr val="dk2"/>
                </a:solidFill>
              </a:defRPr>
            </a:lvl1pPr>
            <a:lvl2pPr indent="-317500" lvl="1" marL="914400">
              <a:spcBef>
                <a:spcPts val="0"/>
              </a:spcBef>
              <a:spcAft>
                <a:spcPts val="0"/>
              </a:spcAft>
              <a:buClr>
                <a:schemeClr val="dk2"/>
              </a:buClr>
              <a:buSzPts val="1400"/>
              <a:buAutoNum type="alphaLcPeriod"/>
              <a:defRPr>
                <a:solidFill>
                  <a:schemeClr val="dk2"/>
                </a:solidFill>
              </a:defRPr>
            </a:lvl2pPr>
            <a:lvl3pPr indent="-317500" lvl="2" marL="1371600">
              <a:spcBef>
                <a:spcPts val="0"/>
              </a:spcBef>
              <a:spcAft>
                <a:spcPts val="0"/>
              </a:spcAft>
              <a:buClr>
                <a:schemeClr val="dk2"/>
              </a:buClr>
              <a:buSzPts val="1400"/>
              <a:buAutoNum type="romanLcPeriod"/>
              <a:defRPr>
                <a:solidFill>
                  <a:schemeClr val="dk2"/>
                </a:solidFill>
              </a:defRPr>
            </a:lvl3pPr>
            <a:lvl4pPr indent="-317500" lvl="3" marL="1828800">
              <a:spcBef>
                <a:spcPts val="0"/>
              </a:spcBef>
              <a:spcAft>
                <a:spcPts val="0"/>
              </a:spcAft>
              <a:buClr>
                <a:schemeClr val="dk2"/>
              </a:buClr>
              <a:buSzPts val="1400"/>
              <a:buAutoNum type="arabicPeriod"/>
              <a:defRPr>
                <a:solidFill>
                  <a:schemeClr val="dk2"/>
                </a:solidFill>
              </a:defRPr>
            </a:lvl4pPr>
            <a:lvl5pPr indent="-317500" lvl="4" marL="2286000">
              <a:spcBef>
                <a:spcPts val="0"/>
              </a:spcBef>
              <a:spcAft>
                <a:spcPts val="0"/>
              </a:spcAft>
              <a:buClr>
                <a:schemeClr val="dk2"/>
              </a:buClr>
              <a:buSzPts val="1400"/>
              <a:buAutoNum type="alphaLcPeriod"/>
              <a:defRPr>
                <a:solidFill>
                  <a:schemeClr val="dk2"/>
                </a:solidFill>
              </a:defRPr>
            </a:lvl5pPr>
            <a:lvl6pPr indent="-317500" lvl="5" marL="2743200">
              <a:spcBef>
                <a:spcPts val="0"/>
              </a:spcBef>
              <a:spcAft>
                <a:spcPts val="0"/>
              </a:spcAft>
              <a:buClr>
                <a:schemeClr val="dk2"/>
              </a:buClr>
              <a:buSzPts val="1400"/>
              <a:buAutoNum type="romanLcPeriod"/>
              <a:defRPr>
                <a:solidFill>
                  <a:schemeClr val="dk2"/>
                </a:solidFill>
              </a:defRPr>
            </a:lvl6pPr>
            <a:lvl7pPr indent="-317500" lvl="6" marL="3200400">
              <a:spcBef>
                <a:spcPts val="0"/>
              </a:spcBef>
              <a:spcAft>
                <a:spcPts val="0"/>
              </a:spcAft>
              <a:buClr>
                <a:schemeClr val="dk2"/>
              </a:buClr>
              <a:buSzPts val="1400"/>
              <a:buAutoNum type="arabicPeriod"/>
              <a:defRPr>
                <a:solidFill>
                  <a:schemeClr val="dk2"/>
                </a:solidFill>
              </a:defRPr>
            </a:lvl7pPr>
            <a:lvl8pPr indent="-317500" lvl="7" marL="3657600">
              <a:spcBef>
                <a:spcPts val="0"/>
              </a:spcBef>
              <a:spcAft>
                <a:spcPts val="0"/>
              </a:spcAft>
              <a:buClr>
                <a:schemeClr val="dk2"/>
              </a:buClr>
              <a:buSzPts val="1400"/>
              <a:buAutoNum type="alphaLcPeriod"/>
              <a:defRPr>
                <a:solidFill>
                  <a:schemeClr val="dk2"/>
                </a:solidFill>
              </a:defRPr>
            </a:lvl8pPr>
            <a:lvl9pPr indent="-317500" lvl="8" marL="4114800">
              <a:spcBef>
                <a:spcPts val="0"/>
              </a:spcBef>
              <a:spcAft>
                <a:spcPts val="0"/>
              </a:spcAft>
              <a:buClr>
                <a:schemeClr val="dk2"/>
              </a:buClr>
              <a:buSzPts val="1400"/>
              <a:buAutoNum type="romanLcPeriod"/>
              <a:defRPr>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7_1_1_1">
    <p:bg>
      <p:bgPr>
        <a:blipFill>
          <a:blip r:embed="rId2">
            <a:alphaModFix/>
          </a:blip>
          <a:stretch>
            <a:fillRect/>
          </a:stretch>
        </a:blipFill>
      </p:bgPr>
    </p:bg>
    <p:spTree>
      <p:nvGrpSpPr>
        <p:cNvPr id="204" name="Shape 204"/>
        <p:cNvGrpSpPr/>
        <p:nvPr/>
      </p:nvGrpSpPr>
      <p:grpSpPr>
        <a:xfrm>
          <a:off x="0" y="0"/>
          <a:ext cx="0" cy="0"/>
          <a:chOff x="0" y="0"/>
          <a:chExt cx="0" cy="0"/>
        </a:xfrm>
      </p:grpSpPr>
      <p:grpSp>
        <p:nvGrpSpPr>
          <p:cNvPr id="205" name="Google Shape;205;p31"/>
          <p:cNvGrpSpPr/>
          <p:nvPr/>
        </p:nvGrpSpPr>
        <p:grpSpPr>
          <a:xfrm>
            <a:off x="0" y="0"/>
            <a:ext cx="9144003" cy="5143498"/>
            <a:chOff x="0" y="0"/>
            <a:chExt cx="9144003" cy="5143498"/>
          </a:xfrm>
        </p:grpSpPr>
        <p:sp>
          <p:nvSpPr>
            <p:cNvPr id="206" name="Google Shape;206;p31"/>
            <p:cNvSpPr/>
            <p:nvPr/>
          </p:nvSpPr>
          <p:spPr>
            <a:xfrm>
              <a:off x="0" y="0"/>
              <a:ext cx="9144000" cy="29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1"/>
            <p:cNvPicPr preferRelativeResize="0"/>
            <p:nvPr/>
          </p:nvPicPr>
          <p:blipFill rotWithShape="1">
            <a:blip r:embed="rId3">
              <a:alphaModFix/>
            </a:blip>
            <a:srcRect b="56681" l="0" r="0" t="0"/>
            <a:stretch/>
          </p:blipFill>
          <p:spPr>
            <a:xfrm>
              <a:off x="0" y="2915450"/>
              <a:ext cx="9144003" cy="2228049"/>
            </a:xfrm>
            <a:prstGeom prst="rect">
              <a:avLst/>
            </a:prstGeom>
            <a:noFill/>
            <a:ln>
              <a:noFill/>
            </a:ln>
          </p:spPr>
        </p:pic>
      </p:grpSp>
      <p:sp>
        <p:nvSpPr>
          <p:cNvPr id="208" name="Google Shape;208;p3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09" name="Shape 209"/>
        <p:cNvGrpSpPr/>
        <p:nvPr/>
      </p:nvGrpSpPr>
      <p:grpSpPr>
        <a:xfrm>
          <a:off x="0" y="0"/>
          <a:ext cx="0" cy="0"/>
          <a:chOff x="0" y="0"/>
          <a:chExt cx="0" cy="0"/>
        </a:xfrm>
      </p:grpSpPr>
      <p:sp>
        <p:nvSpPr>
          <p:cNvPr id="210" name="Google Shape;210;p32"/>
          <p:cNvSpPr txBox="1"/>
          <p:nvPr>
            <p:ph type="ctrTitle"/>
          </p:nvPr>
        </p:nvSpPr>
        <p:spPr>
          <a:xfrm>
            <a:off x="762129" y="682748"/>
            <a:ext cx="31551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1" name="Google Shape;211;p32"/>
          <p:cNvSpPr txBox="1"/>
          <p:nvPr>
            <p:ph idx="1" type="subTitle"/>
          </p:nvPr>
        </p:nvSpPr>
        <p:spPr>
          <a:xfrm>
            <a:off x="758539" y="1704550"/>
            <a:ext cx="3162600" cy="133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2" name="Google Shape;212;p32"/>
          <p:cNvSpPr txBox="1"/>
          <p:nvPr>
            <p:ph idx="2" type="subTitle"/>
          </p:nvPr>
        </p:nvSpPr>
        <p:spPr>
          <a:xfrm>
            <a:off x="738100" y="3586125"/>
            <a:ext cx="3203400" cy="433200"/>
          </a:xfrm>
          <a:prstGeom prst="rect">
            <a:avLst/>
          </a:prstGeom>
        </p:spPr>
        <p:txBody>
          <a:bodyPr anchorCtr="0" anchor="ctr" bIns="91425" lIns="91425" spcFirstLastPara="1" rIns="91425" wrap="square" tIns="91425">
            <a:noAutofit/>
          </a:bodyPr>
          <a:lstStyle>
            <a:lvl1pPr lvl="0" rtl="0" algn="ctr">
              <a:lnSpc>
                <a:spcPct val="100000"/>
              </a:lnSpc>
              <a:spcBef>
                <a:spcPts val="30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32"/>
          <p:cNvSpPr txBox="1"/>
          <p:nvPr/>
        </p:nvSpPr>
        <p:spPr>
          <a:xfrm>
            <a:off x="891051" y="4153200"/>
            <a:ext cx="2869800" cy="450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a:solidFill>
                <a:schemeClr val="dk1"/>
              </a:solidFill>
              <a:latin typeface="Anaheim"/>
              <a:ea typeface="Anaheim"/>
              <a:cs typeface="Anaheim"/>
              <a:sym typeface="Anahei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3">
            <a:alphaModFix/>
          </a:blip>
          <a:srcRect b="0" l="35438" r="0" t="0"/>
          <a:stretch/>
        </p:blipFill>
        <p:spPr>
          <a:xfrm>
            <a:off x="2115949" y="0"/>
            <a:ext cx="7028050" cy="514349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bg>
      <p:bgPr>
        <a:blipFill>
          <a:blip r:embed="rId2">
            <a:alphaModFix/>
          </a:blip>
          <a:stretch>
            <a:fillRect/>
          </a:stretch>
        </a:blipFill>
      </p:bgPr>
    </p:bg>
    <p:spTree>
      <p:nvGrpSpPr>
        <p:cNvPr id="216" name="Shape 216"/>
        <p:cNvGrpSpPr/>
        <p:nvPr/>
      </p:nvGrpSpPr>
      <p:grpSpPr>
        <a:xfrm>
          <a:off x="0" y="0"/>
          <a:ext cx="0" cy="0"/>
          <a:chOff x="0" y="0"/>
          <a:chExt cx="0" cy="0"/>
        </a:xfrm>
      </p:grpSpPr>
      <p:pic>
        <p:nvPicPr>
          <p:cNvPr id="217" name="Google Shape;217;p34"/>
          <p:cNvPicPr preferRelativeResize="0"/>
          <p:nvPr/>
        </p:nvPicPr>
        <p:blipFill rotWithShape="1">
          <a:blip r:embed="rId3">
            <a:alphaModFix/>
          </a:blip>
          <a:srcRect b="0" l="30177" r="0" t="19015"/>
          <a:stretch/>
        </p:blipFill>
        <p:spPr>
          <a:xfrm flipH="1" rot="-5400000">
            <a:off x="2366700" y="-1646449"/>
            <a:ext cx="5142999" cy="843639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2_1">
    <p:bg>
      <p:bgPr>
        <a:blipFill>
          <a:blip r:embed="rId2">
            <a:alphaModFix/>
          </a:blip>
          <a:stretch>
            <a:fillRect/>
          </a:stretch>
        </a:blipFill>
      </p:bgPr>
    </p:bg>
    <p:spTree>
      <p:nvGrpSpPr>
        <p:cNvPr id="218" name="Shape 218"/>
        <p:cNvGrpSpPr/>
        <p:nvPr/>
      </p:nvGrpSpPr>
      <p:grpSpPr>
        <a:xfrm>
          <a:off x="0" y="0"/>
          <a:ext cx="0" cy="0"/>
          <a:chOff x="0" y="0"/>
          <a:chExt cx="0" cy="0"/>
        </a:xfrm>
      </p:grpSpPr>
      <p:pic>
        <p:nvPicPr>
          <p:cNvPr id="219" name="Google Shape;219;p35"/>
          <p:cNvPicPr preferRelativeResize="0"/>
          <p:nvPr/>
        </p:nvPicPr>
        <p:blipFill rotWithShape="1">
          <a:blip r:embed="rId3">
            <a:alphaModFix/>
          </a:blip>
          <a:srcRect b="0" l="0" r="60475" t="0"/>
          <a:stretch/>
        </p:blipFill>
        <p:spPr>
          <a:xfrm rot="-5400000">
            <a:off x="3293025" y="-712250"/>
            <a:ext cx="2557975" cy="915352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2_1_1">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36"/>
          <p:cNvPicPr preferRelativeResize="0"/>
          <p:nvPr/>
        </p:nvPicPr>
        <p:blipFill>
          <a:blip r:embed="rId3">
            <a:alphaModFix/>
          </a:blip>
          <a:stretch>
            <a:fillRect/>
          </a:stretch>
        </p:blipFill>
        <p:spPr>
          <a:xfrm flipH="1">
            <a:off x="3" y="3"/>
            <a:ext cx="9143997" cy="5143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5"/>
          <p:cNvPicPr preferRelativeResize="0"/>
          <p:nvPr/>
        </p:nvPicPr>
        <p:blipFill>
          <a:blip r:embed="rId3">
            <a:alphaModFix/>
          </a:blip>
          <a:stretch>
            <a:fillRect/>
          </a:stretch>
        </p:blipFill>
        <p:spPr>
          <a:xfrm flipH="1">
            <a:off x="3" y="0"/>
            <a:ext cx="9143997" cy="5608751"/>
          </a:xfrm>
          <a:prstGeom prst="rect">
            <a:avLst/>
          </a:prstGeom>
          <a:noFill/>
          <a:ln>
            <a:noFill/>
          </a:ln>
        </p:spPr>
      </p:pic>
      <p:sp>
        <p:nvSpPr>
          <p:cNvPr id="24" name="Google Shape;24;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subTitle"/>
          </p:nvPr>
        </p:nvSpPr>
        <p:spPr>
          <a:xfrm>
            <a:off x="1291075" y="2664800"/>
            <a:ext cx="2907600" cy="9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2" type="subTitle"/>
          </p:nvPr>
        </p:nvSpPr>
        <p:spPr>
          <a:xfrm>
            <a:off x="4945950" y="2664800"/>
            <a:ext cx="2907600" cy="91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idx="3" type="subTitle"/>
          </p:nvPr>
        </p:nvSpPr>
        <p:spPr>
          <a:xfrm>
            <a:off x="1291081" y="2191484"/>
            <a:ext cx="290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000">
                <a:solidFill>
                  <a:schemeClr val="dk2"/>
                </a:solidFill>
                <a:latin typeface="Hind"/>
                <a:ea typeface="Hind"/>
                <a:cs typeface="Hind"/>
                <a:sym typeface="Hind"/>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
        <p:nvSpPr>
          <p:cNvPr id="28" name="Google Shape;28;p5"/>
          <p:cNvSpPr txBox="1"/>
          <p:nvPr>
            <p:ph idx="4" type="subTitle"/>
          </p:nvPr>
        </p:nvSpPr>
        <p:spPr>
          <a:xfrm>
            <a:off x="4945956" y="2191484"/>
            <a:ext cx="29076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b="1" sz="2000">
                <a:solidFill>
                  <a:schemeClr val="dk2"/>
                </a:solidFill>
                <a:latin typeface="Hind"/>
                <a:ea typeface="Hind"/>
                <a:cs typeface="Hind"/>
                <a:sym typeface="Hind"/>
              </a:defRPr>
            </a:lvl1pPr>
            <a:lvl2pPr lvl="1" rtl="0" algn="ctr">
              <a:lnSpc>
                <a:spcPct val="100000"/>
              </a:lnSpc>
              <a:spcBef>
                <a:spcPts val="0"/>
              </a:spcBef>
              <a:spcAft>
                <a:spcPts val="0"/>
              </a:spcAft>
              <a:buClr>
                <a:schemeClr val="dk1"/>
              </a:buClr>
              <a:buSzPts val="2000"/>
              <a:buNone/>
              <a:defRPr sz="2000">
                <a:solidFill>
                  <a:schemeClr val="dk1"/>
                </a:solidFill>
              </a:defRPr>
            </a:lvl2pPr>
            <a:lvl3pPr lvl="2" rtl="0" algn="ctr">
              <a:lnSpc>
                <a:spcPct val="100000"/>
              </a:lnSpc>
              <a:spcBef>
                <a:spcPts val="0"/>
              </a:spcBef>
              <a:spcAft>
                <a:spcPts val="0"/>
              </a:spcAft>
              <a:buClr>
                <a:schemeClr val="dk1"/>
              </a:buClr>
              <a:buSzPts val="2000"/>
              <a:buNone/>
              <a:defRPr sz="2000">
                <a:solidFill>
                  <a:schemeClr val="dk1"/>
                </a:solidFill>
              </a:defRPr>
            </a:lvl3pPr>
            <a:lvl4pPr lvl="3" rtl="0" algn="ctr">
              <a:lnSpc>
                <a:spcPct val="100000"/>
              </a:lnSpc>
              <a:spcBef>
                <a:spcPts val="0"/>
              </a:spcBef>
              <a:spcAft>
                <a:spcPts val="0"/>
              </a:spcAft>
              <a:buClr>
                <a:schemeClr val="dk1"/>
              </a:buClr>
              <a:buSzPts val="2000"/>
              <a:buNone/>
              <a:defRPr sz="2000">
                <a:solidFill>
                  <a:schemeClr val="dk1"/>
                </a:solidFill>
              </a:defRPr>
            </a:lvl4pPr>
            <a:lvl5pPr lvl="4" rtl="0" algn="ctr">
              <a:lnSpc>
                <a:spcPct val="100000"/>
              </a:lnSpc>
              <a:spcBef>
                <a:spcPts val="0"/>
              </a:spcBef>
              <a:spcAft>
                <a:spcPts val="0"/>
              </a:spcAft>
              <a:buClr>
                <a:schemeClr val="dk1"/>
              </a:buClr>
              <a:buSzPts val="2000"/>
              <a:buNone/>
              <a:defRPr sz="2000">
                <a:solidFill>
                  <a:schemeClr val="dk1"/>
                </a:solidFill>
              </a:defRPr>
            </a:lvl5pPr>
            <a:lvl6pPr lvl="5" rtl="0" algn="ctr">
              <a:lnSpc>
                <a:spcPct val="100000"/>
              </a:lnSpc>
              <a:spcBef>
                <a:spcPts val="0"/>
              </a:spcBef>
              <a:spcAft>
                <a:spcPts val="0"/>
              </a:spcAft>
              <a:buClr>
                <a:schemeClr val="dk1"/>
              </a:buClr>
              <a:buSzPts val="2000"/>
              <a:buNone/>
              <a:defRPr sz="2000">
                <a:solidFill>
                  <a:schemeClr val="dk1"/>
                </a:solidFill>
              </a:defRPr>
            </a:lvl6pPr>
            <a:lvl7pPr lvl="6" rtl="0" algn="ctr">
              <a:lnSpc>
                <a:spcPct val="100000"/>
              </a:lnSpc>
              <a:spcBef>
                <a:spcPts val="0"/>
              </a:spcBef>
              <a:spcAft>
                <a:spcPts val="0"/>
              </a:spcAft>
              <a:buClr>
                <a:schemeClr val="dk1"/>
              </a:buClr>
              <a:buSzPts val="2000"/>
              <a:buNone/>
              <a:defRPr sz="2000">
                <a:solidFill>
                  <a:schemeClr val="dk1"/>
                </a:solidFill>
              </a:defRPr>
            </a:lvl7pPr>
            <a:lvl8pPr lvl="7" rtl="0" algn="ctr">
              <a:lnSpc>
                <a:spcPct val="100000"/>
              </a:lnSpc>
              <a:spcBef>
                <a:spcPts val="0"/>
              </a:spcBef>
              <a:spcAft>
                <a:spcPts val="0"/>
              </a:spcAft>
              <a:buClr>
                <a:schemeClr val="dk1"/>
              </a:buClr>
              <a:buSzPts val="2000"/>
              <a:buNone/>
              <a:defRPr sz="2000">
                <a:solidFill>
                  <a:schemeClr val="dk1"/>
                </a:solidFill>
              </a:defRPr>
            </a:lvl8pPr>
            <a:lvl9pPr lvl="8" rtl="0" algn="ctr">
              <a:lnSpc>
                <a:spcPct val="100000"/>
              </a:lnSpc>
              <a:spcBef>
                <a:spcPts val="0"/>
              </a:spcBef>
              <a:spcAft>
                <a:spcPts val="0"/>
              </a:spcAft>
              <a:buClr>
                <a:schemeClr val="dk1"/>
              </a:buClr>
              <a:buSzPts val="2000"/>
              <a:buNone/>
              <a:defRPr sz="20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grpSp>
        <p:nvGrpSpPr>
          <p:cNvPr id="30" name="Google Shape;30;p6"/>
          <p:cNvGrpSpPr/>
          <p:nvPr/>
        </p:nvGrpSpPr>
        <p:grpSpPr>
          <a:xfrm flipH="1">
            <a:off x="0" y="-12"/>
            <a:ext cx="9144000" cy="5143526"/>
            <a:chOff x="0" y="-25"/>
            <a:chExt cx="9144000" cy="5143526"/>
          </a:xfrm>
        </p:grpSpPr>
        <p:pic>
          <p:nvPicPr>
            <p:cNvPr id="31" name="Google Shape;31;p6"/>
            <p:cNvPicPr preferRelativeResize="0"/>
            <p:nvPr/>
          </p:nvPicPr>
          <p:blipFill rotWithShape="1">
            <a:blip r:embed="rId3">
              <a:alphaModFix/>
            </a:blip>
            <a:srcRect b="0" l="50161" r="0" t="0"/>
            <a:stretch/>
          </p:blipFill>
          <p:spPr>
            <a:xfrm flipH="1">
              <a:off x="5170675" y="0"/>
              <a:ext cx="3973325" cy="5143501"/>
            </a:xfrm>
            <a:prstGeom prst="rect">
              <a:avLst/>
            </a:prstGeom>
            <a:noFill/>
            <a:ln>
              <a:noFill/>
            </a:ln>
          </p:spPr>
        </p:pic>
        <p:sp>
          <p:nvSpPr>
            <p:cNvPr id="32" name="Google Shape;32;p6"/>
            <p:cNvSpPr/>
            <p:nvPr/>
          </p:nvSpPr>
          <p:spPr>
            <a:xfrm>
              <a:off x="0" y="-25"/>
              <a:ext cx="5221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720000" y="540000"/>
            <a:ext cx="4577700" cy="570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7"/>
          <p:cNvSpPr txBox="1"/>
          <p:nvPr>
            <p:ph idx="1" type="body"/>
          </p:nvPr>
        </p:nvSpPr>
        <p:spPr>
          <a:xfrm>
            <a:off x="720000" y="1442526"/>
            <a:ext cx="3852000" cy="2567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a:lvl1pPr>
            <a:lvl2pPr indent="-317500" lvl="1" marL="914400" rtl="0">
              <a:spcBef>
                <a:spcPts val="0"/>
              </a:spcBef>
              <a:spcAft>
                <a:spcPts val="0"/>
              </a:spcAft>
              <a:buClr>
                <a:schemeClr val="dk2"/>
              </a:buClr>
              <a:buSzPts val="1400"/>
              <a:buChar char="○"/>
              <a:defRPr/>
            </a:lvl2pPr>
            <a:lvl3pPr indent="-317500" lvl="2" marL="1371600" rtl="0">
              <a:spcBef>
                <a:spcPts val="0"/>
              </a:spcBef>
              <a:spcAft>
                <a:spcPts val="0"/>
              </a:spcAft>
              <a:buClr>
                <a:schemeClr val="dk2"/>
              </a:buClr>
              <a:buSzPts val="1400"/>
              <a:buChar char="■"/>
              <a:defRPr sz="1300"/>
            </a:lvl3pPr>
            <a:lvl4pPr indent="-317500" lvl="3" marL="1828800" rtl="0">
              <a:spcBef>
                <a:spcPts val="0"/>
              </a:spcBef>
              <a:spcAft>
                <a:spcPts val="0"/>
              </a:spcAft>
              <a:buClr>
                <a:schemeClr val="dk2"/>
              </a:buClr>
              <a:buSzPts val="1400"/>
              <a:buChar char="●"/>
              <a:defRPr sz="1300"/>
            </a:lvl4pPr>
            <a:lvl5pPr indent="-317500" lvl="4" marL="2286000" rtl="0">
              <a:spcBef>
                <a:spcPts val="0"/>
              </a:spcBef>
              <a:spcAft>
                <a:spcPts val="0"/>
              </a:spcAft>
              <a:buClr>
                <a:schemeClr val="dk2"/>
              </a:buClr>
              <a:buSzPts val="1400"/>
              <a:buChar char="○"/>
              <a:defRPr sz="1300"/>
            </a:lvl5pPr>
            <a:lvl6pPr indent="-317500" lvl="5" marL="2743200" rtl="0">
              <a:spcBef>
                <a:spcPts val="0"/>
              </a:spcBef>
              <a:spcAft>
                <a:spcPts val="0"/>
              </a:spcAft>
              <a:buClr>
                <a:schemeClr val="dk2"/>
              </a:buClr>
              <a:buSzPts val="1400"/>
              <a:buChar char="■"/>
              <a:defRPr sz="1300"/>
            </a:lvl6pPr>
            <a:lvl7pPr indent="-317500" lvl="6" marL="3200400" rtl="0">
              <a:spcBef>
                <a:spcPts val="0"/>
              </a:spcBef>
              <a:spcAft>
                <a:spcPts val="0"/>
              </a:spcAft>
              <a:buClr>
                <a:schemeClr val="dk2"/>
              </a:buClr>
              <a:buSzPts val="1400"/>
              <a:buChar char="●"/>
              <a:defRPr sz="1300"/>
            </a:lvl7pPr>
            <a:lvl8pPr indent="-317500" lvl="7" marL="3657600" rtl="0">
              <a:spcBef>
                <a:spcPts val="0"/>
              </a:spcBef>
              <a:spcAft>
                <a:spcPts val="0"/>
              </a:spcAft>
              <a:buClr>
                <a:schemeClr val="dk2"/>
              </a:buClr>
              <a:buSzPts val="1400"/>
              <a:buChar char="○"/>
              <a:defRPr sz="1300"/>
            </a:lvl8pPr>
            <a:lvl9pPr indent="-317500" lvl="8" marL="4114800" rtl="0">
              <a:spcBef>
                <a:spcPts val="0"/>
              </a:spcBef>
              <a:spcAft>
                <a:spcPts val="0"/>
              </a:spcAft>
              <a:buClr>
                <a:schemeClr val="dk2"/>
              </a:buClr>
              <a:buSzPts val="1400"/>
              <a:buChar char="■"/>
              <a:defRPr sz="13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3732950" y="2876550"/>
            <a:ext cx="4009500" cy="11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716400" y="2473850"/>
            <a:ext cx="3473100" cy="670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 name="Google Shape;41;p9"/>
          <p:cNvSpPr txBox="1"/>
          <p:nvPr>
            <p:ph idx="1" type="subTitle"/>
          </p:nvPr>
        </p:nvSpPr>
        <p:spPr>
          <a:xfrm>
            <a:off x="716400" y="3388250"/>
            <a:ext cx="3473100" cy="145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b="0" l="0" r="60475" t="0"/>
          <a:stretch/>
        </p:blipFill>
        <p:spPr>
          <a:xfrm rot="-5400000">
            <a:off x="2997850" y="-1007425"/>
            <a:ext cx="3148325" cy="9153526"/>
          </a:xfrm>
          <a:prstGeom prst="rect">
            <a:avLst/>
          </a:prstGeom>
          <a:noFill/>
          <a:ln>
            <a:noFill/>
          </a:ln>
        </p:spPr>
      </p:pic>
      <p:sp>
        <p:nvSpPr>
          <p:cNvPr id="44" name="Google Shape;44;p10"/>
          <p:cNvSpPr txBox="1"/>
          <p:nvPr>
            <p:ph type="title"/>
          </p:nvPr>
        </p:nvSpPr>
        <p:spPr>
          <a:xfrm>
            <a:off x="3558302" y="3797000"/>
            <a:ext cx="4867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2"/>
              </a:buClr>
              <a:buSzPts val="2800"/>
              <a:buFont typeface="Hind"/>
              <a:buNone/>
              <a:defRPr b="1" sz="2800">
                <a:solidFill>
                  <a:schemeClr val="dk2"/>
                </a:solidFill>
                <a:latin typeface="Hind"/>
                <a:ea typeface="Hind"/>
                <a:cs typeface="Hind"/>
                <a:sym typeface="Hi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36.jpg"/><Relationship Id="rId4" Type="http://schemas.openxmlformats.org/officeDocument/2006/relationships/image" Target="../media/image3.png"/><Relationship Id="rId9" Type="http://schemas.openxmlformats.org/officeDocument/2006/relationships/hyperlink" Target="https://www.bbc.com/news/world-latin-america-55130304" TargetMode="External"/><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 Id="rId8" Type="http://schemas.openxmlformats.org/officeDocument/2006/relationships/hyperlink" Target="https://wwf.panda.org/discover/our_focus/forests_practice/deforestation_causes2/illegal_logging/" TargetMode="External"/><Relationship Id="rId11" Type="http://schemas.openxmlformats.org/officeDocument/2006/relationships/hyperlink" Target="https://www.climatecouncil.org.au/deforestation/" TargetMode="External"/><Relationship Id="rId10" Type="http://schemas.openxmlformats.org/officeDocument/2006/relationships/hyperlink" Target="https://www.amazonconservation.org/what-we-do/protect-wild-plac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5.jpg"/><Relationship Id="rId4" Type="http://schemas.openxmlformats.org/officeDocument/2006/relationships/image" Target="../media/image14.png"/><Relationship Id="rId9" Type="http://schemas.openxmlformats.org/officeDocument/2006/relationships/hyperlink" Target="https://www.walmart.com/ip/LYUMO-Polycrystal-Solar-Panel-Solar-Panel-Portable-4W-5V-Polycrystal-Solar-Panel-Laminated-Board-Component-DIY-Accessory/930144767?wmlspartner=wlpa&amp;selectedSellerId=15913&amp;&amp;adid=22222222227353611365&amp;wl0=&amp;wl1=g&amp;wl2=c&amp;wl3=472985381015&amp;wl4=pla-979061557329&amp;wl5=1018369&amp;wl6=&amp;wl7=&amp;wl8=&amp;wl9=pla&amp;wl10=118787315&amp;wl11=online&amp;wl12=930144767&amp;veh=sem&amp;gclid=Cj0KCQjw9O6HBhCrARIsADx5qCQ4-cQHu8CkIsKdTHi_rR0MgAa6r7B0uPYDBHp26EB6IgcWlMmZhPcaAiMKEALw_wcB&amp;gclsrc=aw.ds" TargetMode="External"/><Relationship Id="rId5" Type="http://schemas.openxmlformats.org/officeDocument/2006/relationships/hyperlink" Target="https://wwf.panda.org/discover/knowledge_hub/where_we_work/amazon/amazon_threats/other_threats/logging_amazon/" TargetMode="External"/><Relationship Id="rId6" Type="http://schemas.openxmlformats.org/officeDocument/2006/relationships/hyperlink" Target="https://www.google.com/url?q=https://www.conserve-energy-future.com/causes-effects-solutions-illegal-logging.php&amp;sa=D&amp;source=editors&amp;ust=1627230479082000&amp;usg=AOvVaw1PJFhK2OEUPBbPkpGC5jnl" TargetMode="External"/><Relationship Id="rId7" Type="http://schemas.openxmlformats.org/officeDocument/2006/relationships/hyperlink" Target="https://www.google.com/url?q=https://insideclimatenews.org/news/23082018/extreme-wildfires-climate-change-global-warming-air-pollution-fire-management-black-carbon-co2/&amp;sa=D&amp;source=editors&amp;ust=1627236790257000&amp;usg=AOvVaw19A4TcUoCXNbQNhp9El7si" TargetMode="External"/><Relationship Id="rId8" Type="http://schemas.openxmlformats.org/officeDocument/2006/relationships/hyperlink" Target="https://freesound.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5.jpg"/><Relationship Id="rId4" Type="http://schemas.openxmlformats.org/officeDocument/2006/relationships/image" Target="../media/image14.png"/><Relationship Id="rId5" Type="http://schemas.openxmlformats.org/officeDocument/2006/relationships/hyperlink" Target="https://www.walmart.com/ip/Rechargeable-12V-11000mAh-9V-14500mAh-5V-26400mAh-DC-Output-Lithium-ion-Battery-Pack-LED-Strip-CCTV-Camera-Portable-Li-ion-Power-Bank-AC-DC-Charger-B/411259611?wmlspartner=wlpa&amp;selectedSellerId=8045&amp;&amp;adid=22222222227441460701&amp;wl0=&amp;wl1=g&amp;wl2=c&amp;wl3=520939766778&amp;wl4=pla-1261590893455&amp;wl5=1018369&amp;wl6=&amp;wl7=&amp;wl8=&amp;wl9=pla&amp;wl10=117437275&amp;wl11=online&amp;wl12=411259611&amp;veh=sem&amp;gclid=Cj0KCQjw9O6HBhCrARIsADx5qCQPPlikkpii77Qe9xsxyDoDnoBBZApLPSMO7Bscz5Qj8SU2CY2j1woaAvuPEALw_wcB&amp;gclsrc=aw.ds" TargetMode="External"/><Relationship Id="rId6" Type="http://schemas.openxmlformats.org/officeDocument/2006/relationships/hyperlink" Target="https://www.sciencedaily.com/releases/2020/12/201207112306.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2.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2.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3.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27" name="Google Shape;227;p37"/>
          <p:cNvPicPr preferRelativeResize="0"/>
          <p:nvPr/>
        </p:nvPicPr>
        <p:blipFill rotWithShape="1">
          <a:blip r:embed="rId4">
            <a:alphaModFix/>
          </a:blip>
          <a:srcRect b="0" l="35438" r="0" t="0"/>
          <a:stretch/>
        </p:blipFill>
        <p:spPr>
          <a:xfrm>
            <a:off x="2115949" y="0"/>
            <a:ext cx="7028050" cy="5143499"/>
          </a:xfrm>
          <a:prstGeom prst="rect">
            <a:avLst/>
          </a:prstGeom>
          <a:noFill/>
          <a:ln>
            <a:noFill/>
          </a:ln>
        </p:spPr>
      </p:pic>
      <p:sp>
        <p:nvSpPr>
          <p:cNvPr id="228" name="Google Shape;228;p37"/>
          <p:cNvSpPr txBox="1"/>
          <p:nvPr>
            <p:ph type="ctrTitle"/>
          </p:nvPr>
        </p:nvSpPr>
        <p:spPr>
          <a:xfrm>
            <a:off x="5255888" y="1392525"/>
            <a:ext cx="3320100" cy="155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700">
                <a:solidFill>
                  <a:srgbClr val="505D57"/>
                </a:solidFill>
                <a:latin typeface="Amatic SC"/>
                <a:ea typeface="Amatic SC"/>
                <a:cs typeface="Amatic SC"/>
                <a:sym typeface="Amatic SC"/>
              </a:rPr>
              <a:t>NewLeaf</a:t>
            </a:r>
            <a:endParaRPr sz="6700">
              <a:solidFill>
                <a:srgbClr val="505D57"/>
              </a:solidFill>
              <a:latin typeface="Amatic SC"/>
              <a:ea typeface="Amatic SC"/>
              <a:cs typeface="Amatic SC"/>
              <a:sym typeface="Amatic SC"/>
            </a:endParaRPr>
          </a:p>
        </p:txBody>
      </p:sp>
      <p:sp>
        <p:nvSpPr>
          <p:cNvPr id="229" name="Google Shape;229;p37"/>
          <p:cNvSpPr/>
          <p:nvPr/>
        </p:nvSpPr>
        <p:spPr>
          <a:xfrm>
            <a:off x="6612825" y="2397438"/>
            <a:ext cx="1618943" cy="519051"/>
          </a:xfrm>
          <a:prstGeom prst="rect">
            <a:avLst/>
          </a:prstGeom>
        </p:spPr>
        <p:txBody>
          <a:bodyPr>
            <a:prstTxWarp prst="textPlain"/>
          </a:bodyPr>
          <a:lstStyle/>
          <a:p>
            <a:pPr lvl="0" algn="ctr"/>
            <a:r>
              <a:rPr b="0" i="0">
                <a:ln>
                  <a:noFill/>
                </a:ln>
                <a:solidFill>
                  <a:srgbClr val="9BAD76"/>
                </a:solidFill>
                <a:latin typeface="Caveat"/>
              </a:rPr>
              <a:t>by JMAL</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46"/>
          <p:cNvPicPr preferRelativeResize="0"/>
          <p:nvPr/>
        </p:nvPicPr>
        <p:blipFill rotWithShape="1">
          <a:blip r:embed="rId3">
            <a:alphaModFix/>
          </a:blip>
          <a:srcRect b="0" l="23341" r="23341" t="0"/>
          <a:stretch/>
        </p:blipFill>
        <p:spPr>
          <a:xfrm flipH="1">
            <a:off x="11" y="0"/>
            <a:ext cx="4875300" cy="5143500"/>
          </a:xfrm>
          <a:prstGeom prst="rect">
            <a:avLst/>
          </a:prstGeom>
          <a:noFill/>
          <a:ln>
            <a:noFill/>
          </a:ln>
        </p:spPr>
      </p:pic>
      <p:pic>
        <p:nvPicPr>
          <p:cNvPr id="406" name="Google Shape;406;p46"/>
          <p:cNvPicPr preferRelativeResize="0"/>
          <p:nvPr/>
        </p:nvPicPr>
        <p:blipFill rotWithShape="1">
          <a:blip r:embed="rId4">
            <a:alphaModFix/>
          </a:blip>
          <a:srcRect b="0" l="38252" r="0" t="0"/>
          <a:stretch/>
        </p:blipFill>
        <p:spPr>
          <a:xfrm>
            <a:off x="1453875" y="0"/>
            <a:ext cx="6721475" cy="5143501"/>
          </a:xfrm>
          <a:prstGeom prst="rect">
            <a:avLst/>
          </a:prstGeom>
          <a:noFill/>
          <a:ln>
            <a:noFill/>
          </a:ln>
        </p:spPr>
      </p:pic>
      <p:sp>
        <p:nvSpPr>
          <p:cNvPr id="407" name="Google Shape;407;p46"/>
          <p:cNvSpPr txBox="1"/>
          <p:nvPr>
            <p:ph type="title"/>
          </p:nvPr>
        </p:nvSpPr>
        <p:spPr>
          <a:xfrm>
            <a:off x="4572000" y="2163846"/>
            <a:ext cx="3856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Cost</a:t>
            </a:r>
            <a:endParaRPr/>
          </a:p>
        </p:txBody>
      </p:sp>
      <p:sp>
        <p:nvSpPr>
          <p:cNvPr id="408" name="Google Shape;408;p46"/>
          <p:cNvSpPr txBox="1"/>
          <p:nvPr>
            <p:ph idx="2" type="title"/>
          </p:nvPr>
        </p:nvSpPr>
        <p:spPr>
          <a:xfrm>
            <a:off x="4572000" y="1322046"/>
            <a:ext cx="3251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09" name="Google Shape;409;p46"/>
          <p:cNvSpPr/>
          <p:nvPr/>
        </p:nvSpPr>
        <p:spPr>
          <a:xfrm>
            <a:off x="5996700" y="2699368"/>
            <a:ext cx="2349745" cy="454568"/>
          </a:xfrm>
          <a:prstGeom prst="rect">
            <a:avLst/>
          </a:prstGeom>
        </p:spPr>
        <p:txBody>
          <a:bodyPr>
            <a:prstTxWarp prst="textPlain"/>
          </a:bodyPr>
          <a:lstStyle/>
          <a:p>
            <a:pPr lvl="0" algn="ctr"/>
            <a:r>
              <a:rPr b="0" i="0">
                <a:ln>
                  <a:noFill/>
                </a:ln>
                <a:solidFill>
                  <a:srgbClr val="9BAD76"/>
                </a:solidFill>
                <a:latin typeface="Caveat"/>
              </a:rPr>
              <a:t>of our project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a:t>
            </a:r>
            <a:endParaRPr/>
          </a:p>
        </p:txBody>
      </p:sp>
      <p:sp>
        <p:nvSpPr>
          <p:cNvPr id="415" name="Google Shape;415;p47"/>
          <p:cNvSpPr txBox="1"/>
          <p:nvPr>
            <p:ph idx="2" type="title"/>
          </p:nvPr>
        </p:nvSpPr>
        <p:spPr>
          <a:xfrm>
            <a:off x="869400" y="1445013"/>
            <a:ext cx="2034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MATERIALS</a:t>
            </a:r>
            <a:endParaRPr/>
          </a:p>
        </p:txBody>
      </p:sp>
      <p:sp>
        <p:nvSpPr>
          <p:cNvPr id="416" name="Google Shape;416;p47"/>
          <p:cNvSpPr txBox="1"/>
          <p:nvPr>
            <p:ph idx="1" type="subTitle"/>
          </p:nvPr>
        </p:nvSpPr>
        <p:spPr>
          <a:xfrm>
            <a:off x="480900" y="2011575"/>
            <a:ext cx="2811600" cy="62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computing systems and casing would cost </a:t>
            </a:r>
            <a:r>
              <a:rPr lang="en"/>
              <a:t>approximately $550 USD per system</a:t>
            </a:r>
            <a:endParaRPr/>
          </a:p>
        </p:txBody>
      </p:sp>
      <p:sp>
        <p:nvSpPr>
          <p:cNvPr id="417" name="Google Shape;417;p47"/>
          <p:cNvSpPr txBox="1"/>
          <p:nvPr>
            <p:ph idx="3" type="title"/>
          </p:nvPr>
        </p:nvSpPr>
        <p:spPr>
          <a:xfrm>
            <a:off x="3510900" y="1445013"/>
            <a:ext cx="2034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INSTALLATION</a:t>
            </a:r>
            <a:endParaRPr/>
          </a:p>
        </p:txBody>
      </p:sp>
      <p:sp>
        <p:nvSpPr>
          <p:cNvPr id="418" name="Google Shape;418;p47"/>
          <p:cNvSpPr txBox="1"/>
          <p:nvPr>
            <p:ph idx="4" type="subTitle"/>
          </p:nvPr>
        </p:nvSpPr>
        <p:spPr>
          <a:xfrm>
            <a:off x="3327300" y="1972725"/>
            <a:ext cx="2736900" cy="7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Setting up an individual camera would cost approximately $400 USD per system</a:t>
            </a:r>
            <a:endParaRPr/>
          </a:p>
        </p:txBody>
      </p:sp>
      <p:sp>
        <p:nvSpPr>
          <p:cNvPr id="419" name="Google Shape;419;p47"/>
          <p:cNvSpPr/>
          <p:nvPr/>
        </p:nvSpPr>
        <p:spPr>
          <a:xfrm>
            <a:off x="1284500" y="886315"/>
            <a:ext cx="2162597" cy="337986"/>
          </a:xfrm>
          <a:prstGeom prst="rect">
            <a:avLst/>
          </a:prstGeom>
        </p:spPr>
        <p:txBody>
          <a:bodyPr>
            <a:prstTxWarp prst="textPlain"/>
          </a:bodyPr>
          <a:lstStyle/>
          <a:p>
            <a:pPr lvl="0" algn="ctr"/>
            <a:r>
              <a:rPr b="0" i="0">
                <a:ln>
                  <a:noFill/>
                </a:ln>
                <a:solidFill>
                  <a:srgbClr val="9BAD76"/>
                </a:solidFill>
                <a:latin typeface="Caveat"/>
              </a:rPr>
              <a:t>the numbers</a:t>
            </a:r>
          </a:p>
        </p:txBody>
      </p:sp>
      <p:sp>
        <p:nvSpPr>
          <p:cNvPr id="420" name="Google Shape;420;p47"/>
          <p:cNvSpPr txBox="1"/>
          <p:nvPr>
            <p:ph idx="3" type="title"/>
          </p:nvPr>
        </p:nvSpPr>
        <p:spPr>
          <a:xfrm>
            <a:off x="6240000" y="1445013"/>
            <a:ext cx="2034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UPKEEP</a:t>
            </a:r>
            <a:endParaRPr/>
          </a:p>
        </p:txBody>
      </p:sp>
      <p:sp>
        <p:nvSpPr>
          <p:cNvPr id="421" name="Google Shape;421;p47"/>
          <p:cNvSpPr txBox="1"/>
          <p:nvPr>
            <p:ph idx="4" type="subTitle"/>
          </p:nvPr>
        </p:nvSpPr>
        <p:spPr>
          <a:xfrm>
            <a:off x="6099000" y="1997175"/>
            <a:ext cx="26709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For a real time update system and maintenance, the cost would be $400 USD a year per system</a:t>
            </a:r>
            <a:endParaRPr/>
          </a:p>
        </p:txBody>
      </p:sp>
      <p:sp>
        <p:nvSpPr>
          <p:cNvPr id="422" name="Google Shape;422;p47"/>
          <p:cNvSpPr txBox="1"/>
          <p:nvPr>
            <p:ph idx="3" type="title"/>
          </p:nvPr>
        </p:nvSpPr>
        <p:spPr>
          <a:xfrm>
            <a:off x="3554700" y="2856038"/>
            <a:ext cx="20346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TOTAL</a:t>
            </a:r>
            <a:endParaRPr/>
          </a:p>
        </p:txBody>
      </p:sp>
      <p:sp>
        <p:nvSpPr>
          <p:cNvPr id="423" name="Google Shape;423;p47"/>
          <p:cNvSpPr txBox="1"/>
          <p:nvPr/>
        </p:nvSpPr>
        <p:spPr>
          <a:xfrm>
            <a:off x="781800" y="3305550"/>
            <a:ext cx="7492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Each individual system would cost $1350 USD based on off the shelf estimates. Beta tests in the Amazon would use about 400 cameras to cover and protect around 100 </a:t>
            </a:r>
            <a:r>
              <a:rPr lang="en">
                <a:latin typeface="Anaheim"/>
                <a:ea typeface="Anaheim"/>
                <a:cs typeface="Anaheim"/>
                <a:sym typeface="Anaheim"/>
              </a:rPr>
              <a:t>square miles (2,787,840,000 square feet),</a:t>
            </a:r>
            <a:r>
              <a:rPr lang="en">
                <a:latin typeface="Anaheim"/>
                <a:ea typeface="Anaheim"/>
                <a:cs typeface="Anaheim"/>
                <a:sym typeface="Anaheim"/>
              </a:rPr>
              <a:t> projecting only around $675,000 over a one year period. If </a:t>
            </a:r>
            <a:r>
              <a:rPr lang="en">
                <a:latin typeface="Anaheim"/>
                <a:ea typeface="Anaheim"/>
                <a:cs typeface="Anaheim"/>
                <a:sym typeface="Anaheim"/>
              </a:rPr>
              <a:t>successful</a:t>
            </a:r>
            <a:r>
              <a:rPr lang="en">
                <a:latin typeface="Anaheim"/>
                <a:ea typeface="Anaheim"/>
                <a:cs typeface="Anaheim"/>
                <a:sym typeface="Anaheim"/>
              </a:rPr>
              <a:t> in protection and surveillance, this could </a:t>
            </a:r>
            <a:r>
              <a:rPr lang="en">
                <a:latin typeface="Anaheim"/>
                <a:ea typeface="Anaheim"/>
                <a:cs typeface="Anaheim"/>
                <a:sym typeface="Anaheim"/>
              </a:rPr>
              <a:t>scale to a multi-million dollar effort to protect worldwide forests, saving billions of dollars and our planet.</a:t>
            </a:r>
            <a:endParaRPr>
              <a:latin typeface="Anaheim"/>
              <a:ea typeface="Anaheim"/>
              <a:cs typeface="Anaheim"/>
              <a:sym typeface="Anaheim"/>
            </a:endParaRPr>
          </a:p>
        </p:txBody>
      </p:sp>
      <p:pic>
        <p:nvPicPr>
          <p:cNvPr id="424" name="Google Shape;424;p47"/>
          <p:cNvPicPr preferRelativeResize="0"/>
          <p:nvPr/>
        </p:nvPicPr>
        <p:blipFill>
          <a:blip r:embed="rId3">
            <a:alphaModFix/>
          </a:blip>
          <a:stretch>
            <a:fillRect/>
          </a:stretch>
        </p:blipFill>
        <p:spPr>
          <a:xfrm>
            <a:off x="5545500" y="0"/>
            <a:ext cx="3598500" cy="14449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8"/>
          <p:cNvPicPr preferRelativeResize="0"/>
          <p:nvPr/>
        </p:nvPicPr>
        <p:blipFill rotWithShape="1">
          <a:blip r:embed="rId3">
            <a:alphaModFix/>
          </a:blip>
          <a:srcRect b="0" l="23341" r="23341" t="0"/>
          <a:stretch/>
        </p:blipFill>
        <p:spPr>
          <a:xfrm flipH="1">
            <a:off x="11" y="0"/>
            <a:ext cx="4875300" cy="5143500"/>
          </a:xfrm>
          <a:prstGeom prst="rect">
            <a:avLst/>
          </a:prstGeom>
          <a:noFill/>
          <a:ln>
            <a:noFill/>
          </a:ln>
        </p:spPr>
      </p:pic>
      <p:pic>
        <p:nvPicPr>
          <p:cNvPr id="430" name="Google Shape;430;p48"/>
          <p:cNvPicPr preferRelativeResize="0"/>
          <p:nvPr/>
        </p:nvPicPr>
        <p:blipFill rotWithShape="1">
          <a:blip r:embed="rId4">
            <a:alphaModFix/>
          </a:blip>
          <a:srcRect b="0" l="38252" r="0" t="0"/>
          <a:stretch/>
        </p:blipFill>
        <p:spPr>
          <a:xfrm>
            <a:off x="1453875" y="0"/>
            <a:ext cx="6721475" cy="5143501"/>
          </a:xfrm>
          <a:prstGeom prst="rect">
            <a:avLst/>
          </a:prstGeom>
          <a:noFill/>
          <a:ln>
            <a:noFill/>
          </a:ln>
        </p:spPr>
      </p:pic>
      <p:sp>
        <p:nvSpPr>
          <p:cNvPr id="431" name="Google Shape;431;p48"/>
          <p:cNvSpPr txBox="1"/>
          <p:nvPr>
            <p:ph type="title"/>
          </p:nvPr>
        </p:nvSpPr>
        <p:spPr>
          <a:xfrm>
            <a:off x="4572000" y="2163846"/>
            <a:ext cx="3856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Improvements</a:t>
            </a:r>
            <a:endParaRPr/>
          </a:p>
        </p:txBody>
      </p:sp>
      <p:sp>
        <p:nvSpPr>
          <p:cNvPr id="432" name="Google Shape;432;p48"/>
          <p:cNvSpPr txBox="1"/>
          <p:nvPr>
            <p:ph idx="2" type="title"/>
          </p:nvPr>
        </p:nvSpPr>
        <p:spPr>
          <a:xfrm>
            <a:off x="4572000" y="1322046"/>
            <a:ext cx="3251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433" name="Google Shape;433;p48"/>
          <p:cNvSpPr/>
          <p:nvPr/>
        </p:nvSpPr>
        <p:spPr>
          <a:xfrm>
            <a:off x="4807950" y="2705168"/>
            <a:ext cx="4069425" cy="470930"/>
          </a:xfrm>
          <a:prstGeom prst="rect">
            <a:avLst/>
          </a:prstGeom>
        </p:spPr>
        <p:txBody>
          <a:bodyPr>
            <a:prstTxWarp prst="textPlain"/>
          </a:bodyPr>
          <a:lstStyle/>
          <a:p>
            <a:pPr lvl="0" algn="ctr"/>
            <a:r>
              <a:rPr b="0" i="0">
                <a:ln>
                  <a:noFill/>
                </a:ln>
                <a:solidFill>
                  <a:srgbClr val="9BAD76"/>
                </a:solidFill>
                <a:latin typeface="Caveat"/>
              </a:rPr>
              <a:t>making NewLeaf better</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720000" y="540000"/>
            <a:ext cx="3852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Improvements:</a:t>
            </a:r>
            <a:endParaRPr/>
          </a:p>
        </p:txBody>
      </p:sp>
      <p:sp>
        <p:nvSpPr>
          <p:cNvPr id="439" name="Google Shape;439;p49"/>
          <p:cNvSpPr txBox="1"/>
          <p:nvPr>
            <p:ph idx="1" type="body"/>
          </p:nvPr>
        </p:nvSpPr>
        <p:spPr>
          <a:xfrm>
            <a:off x="720000" y="1660625"/>
            <a:ext cx="6049200" cy="2776200"/>
          </a:xfrm>
          <a:prstGeom prst="rect">
            <a:avLst/>
          </a:prstGeom>
        </p:spPr>
        <p:txBody>
          <a:bodyPr anchorCtr="0" anchor="b" bIns="91425" lIns="91425" spcFirstLastPara="1" rIns="91425" wrap="square" tIns="91425">
            <a:noAutofit/>
          </a:bodyPr>
          <a:lstStyle/>
          <a:p>
            <a:pPr indent="0" lvl="0" marL="0" marR="50800" rtl="0" algn="l">
              <a:lnSpc>
                <a:spcPct val="100000"/>
              </a:lnSpc>
              <a:spcBef>
                <a:spcPts val="0"/>
              </a:spcBef>
              <a:spcAft>
                <a:spcPts val="0"/>
              </a:spcAft>
              <a:buNone/>
            </a:pPr>
            <a:r>
              <a:rPr b="1" lang="en" sz="1800">
                <a:solidFill>
                  <a:schemeClr val="dk2"/>
                </a:solidFill>
                <a:latin typeface="Hind"/>
                <a:ea typeface="Hind"/>
                <a:cs typeface="Hind"/>
                <a:sym typeface="Hind"/>
              </a:rPr>
              <a:t>Improved/Infrared Camera: </a:t>
            </a:r>
            <a:r>
              <a:rPr lang="en">
                <a:solidFill>
                  <a:srgbClr val="212121"/>
                </a:solidFill>
              </a:rPr>
              <a:t>While the Raspberry Pi camera is a good starting point, a stronger camera would allow for longer range and focus, increasing the accuracy of each box. An infrared camera would be also helpful in order to improve sensory abilities</a:t>
            </a:r>
            <a:endParaRPr>
              <a:solidFill>
                <a:srgbClr val="212121"/>
              </a:solidFill>
            </a:endParaRPr>
          </a:p>
          <a:p>
            <a:pPr indent="0" lvl="0" marL="0" marR="50800" rtl="0" algn="l">
              <a:lnSpc>
                <a:spcPct val="100000"/>
              </a:lnSpc>
              <a:spcBef>
                <a:spcPts val="0"/>
              </a:spcBef>
              <a:spcAft>
                <a:spcPts val="0"/>
              </a:spcAft>
              <a:buNone/>
            </a:pPr>
            <a:r>
              <a:rPr b="1" lang="en" sz="1800">
                <a:solidFill>
                  <a:schemeClr val="dk2"/>
                </a:solidFill>
                <a:latin typeface="Hind"/>
                <a:ea typeface="Hind"/>
                <a:cs typeface="Hind"/>
                <a:sym typeface="Hind"/>
              </a:rPr>
              <a:t>Temperature Sensor: </a:t>
            </a:r>
            <a:r>
              <a:rPr lang="en">
                <a:solidFill>
                  <a:srgbClr val="000000"/>
                </a:solidFill>
              </a:rPr>
              <a:t>A temperature sensor </a:t>
            </a:r>
            <a:r>
              <a:rPr lang="en">
                <a:solidFill>
                  <a:srgbClr val="000000"/>
                </a:solidFill>
              </a:rPr>
              <a:t>along with our visual sensor </a:t>
            </a:r>
            <a:r>
              <a:rPr lang="en">
                <a:solidFill>
                  <a:srgbClr val="000000"/>
                </a:solidFill>
              </a:rPr>
              <a:t>could detect wildfires with more accuracy, as increasing temperature could warrant an early detection.</a:t>
            </a:r>
            <a:endParaRPr>
              <a:solidFill>
                <a:schemeClr val="dk2"/>
              </a:solidFill>
            </a:endParaRPr>
          </a:p>
          <a:p>
            <a:pPr indent="0" lvl="0" marL="0" marR="50800" rtl="0" algn="l">
              <a:lnSpc>
                <a:spcPct val="100000"/>
              </a:lnSpc>
              <a:spcBef>
                <a:spcPts val="0"/>
              </a:spcBef>
              <a:spcAft>
                <a:spcPts val="0"/>
              </a:spcAft>
              <a:buNone/>
            </a:pPr>
            <a:r>
              <a:rPr b="1" lang="en" sz="1800">
                <a:solidFill>
                  <a:schemeClr val="dk2"/>
                </a:solidFill>
                <a:latin typeface="Hind"/>
                <a:ea typeface="Hind"/>
                <a:cs typeface="Hind"/>
                <a:sym typeface="Hind"/>
              </a:rPr>
              <a:t>In-House Manufacturing: </a:t>
            </a:r>
            <a:r>
              <a:rPr lang="en">
                <a:solidFill>
                  <a:srgbClr val="000000"/>
                </a:solidFill>
              </a:rPr>
              <a:t>Manufacturing equipment ourselves could cut costs and allow us to have better control over quality.</a:t>
            </a:r>
            <a:endParaRPr>
              <a:solidFill>
                <a:srgbClr val="000000"/>
              </a:solidFill>
            </a:endParaRPr>
          </a:p>
          <a:p>
            <a:pPr indent="0" lvl="0" marL="0" marR="50800" rtl="0" algn="l">
              <a:lnSpc>
                <a:spcPct val="100000"/>
              </a:lnSpc>
              <a:spcBef>
                <a:spcPts val="0"/>
              </a:spcBef>
              <a:spcAft>
                <a:spcPts val="0"/>
              </a:spcAft>
              <a:buNone/>
            </a:pPr>
            <a:r>
              <a:rPr b="1" lang="en" sz="1800">
                <a:solidFill>
                  <a:schemeClr val="dk2"/>
                </a:solidFill>
                <a:latin typeface="Hind"/>
                <a:ea typeface="Hind"/>
                <a:cs typeface="Hind"/>
                <a:sym typeface="Hind"/>
              </a:rPr>
              <a:t>Outreach: </a:t>
            </a:r>
            <a:r>
              <a:rPr lang="en">
                <a:solidFill>
                  <a:srgbClr val="000000"/>
                </a:solidFill>
              </a:rPr>
              <a:t>Through direct partnering with organizations ranging from documentary producers to local officials, we can spread awareness and improve our </a:t>
            </a:r>
            <a:r>
              <a:rPr lang="en">
                <a:solidFill>
                  <a:srgbClr val="000000"/>
                </a:solidFill>
              </a:rPr>
              <a:t>data directly from the source. </a:t>
            </a:r>
            <a:endParaRPr>
              <a:solidFill>
                <a:srgbClr val="000000"/>
              </a:solidFill>
            </a:endParaRPr>
          </a:p>
        </p:txBody>
      </p:sp>
      <p:sp>
        <p:nvSpPr>
          <p:cNvPr id="440" name="Google Shape;440;p49"/>
          <p:cNvSpPr/>
          <p:nvPr/>
        </p:nvSpPr>
        <p:spPr>
          <a:xfrm>
            <a:off x="2524079" y="947512"/>
            <a:ext cx="1919825" cy="485759"/>
          </a:xfrm>
          <a:prstGeom prst="rect">
            <a:avLst/>
          </a:prstGeom>
        </p:spPr>
        <p:txBody>
          <a:bodyPr>
            <a:prstTxWarp prst="textPlain"/>
          </a:bodyPr>
          <a:lstStyle/>
          <a:p>
            <a:pPr lvl="0" algn="ctr"/>
            <a:r>
              <a:rPr b="0" i="0">
                <a:ln>
                  <a:noFill/>
                </a:ln>
                <a:solidFill>
                  <a:srgbClr val="9BAD76"/>
                </a:solidFill>
                <a:latin typeface="Caveat"/>
              </a:rPr>
              <a:t>Next Steps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446" name="Google Shape;446;p50"/>
          <p:cNvPicPr preferRelativeResize="0"/>
          <p:nvPr/>
        </p:nvPicPr>
        <p:blipFill rotWithShape="1">
          <a:blip r:embed="rId4">
            <a:alphaModFix/>
          </a:blip>
          <a:srcRect b="0" l="35438" r="0" t="0"/>
          <a:stretch/>
        </p:blipFill>
        <p:spPr>
          <a:xfrm flipH="1">
            <a:off x="-1" y="0"/>
            <a:ext cx="7028050" cy="5143499"/>
          </a:xfrm>
          <a:prstGeom prst="rect">
            <a:avLst/>
          </a:prstGeom>
          <a:noFill/>
          <a:ln>
            <a:noFill/>
          </a:ln>
        </p:spPr>
      </p:pic>
      <p:sp>
        <p:nvSpPr>
          <p:cNvPr id="447" name="Google Shape;447;p50"/>
          <p:cNvSpPr txBox="1"/>
          <p:nvPr>
            <p:ph type="ctrTitle"/>
          </p:nvPr>
        </p:nvSpPr>
        <p:spPr>
          <a:xfrm>
            <a:off x="259000" y="682750"/>
            <a:ext cx="42912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448" name="Google Shape;448;p50"/>
          <p:cNvSpPr/>
          <p:nvPr/>
        </p:nvSpPr>
        <p:spPr>
          <a:xfrm>
            <a:off x="1201128" y="1321775"/>
            <a:ext cx="3349062" cy="476048"/>
          </a:xfrm>
          <a:prstGeom prst="rect">
            <a:avLst/>
          </a:prstGeom>
        </p:spPr>
        <p:txBody>
          <a:bodyPr>
            <a:prstTxWarp prst="textPlain"/>
          </a:bodyPr>
          <a:lstStyle/>
          <a:p>
            <a:pPr lvl="0" algn="ctr"/>
            <a:r>
              <a:rPr b="0" i="0">
                <a:ln>
                  <a:noFill/>
                </a:ln>
                <a:solidFill>
                  <a:srgbClr val="9BAD76"/>
                </a:solidFill>
                <a:latin typeface="Caveat"/>
              </a:rPr>
              <a:t>have a great day :)</a:t>
            </a:r>
          </a:p>
        </p:txBody>
      </p:sp>
      <p:sp>
        <p:nvSpPr>
          <p:cNvPr id="449" name="Google Shape;449;p50"/>
          <p:cNvSpPr txBox="1"/>
          <p:nvPr/>
        </p:nvSpPr>
        <p:spPr>
          <a:xfrm>
            <a:off x="891051" y="4153200"/>
            <a:ext cx="2869800" cy="4503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300"/>
              </a:spcBef>
              <a:spcAft>
                <a:spcPts val="0"/>
              </a:spcAft>
              <a:buNone/>
            </a:pPr>
            <a:r>
              <a:rPr lang="en" sz="1000">
                <a:solidFill>
                  <a:schemeClr val="dk1"/>
                </a:solidFill>
                <a:latin typeface="Anaheim"/>
                <a:ea typeface="Anaheim"/>
                <a:cs typeface="Anaheim"/>
                <a:sym typeface="Anaheim"/>
              </a:rPr>
              <a:t>CREDITS: This presentation template was created by </a:t>
            </a:r>
            <a:r>
              <a:rPr b="1" lang="en" sz="1000">
                <a:solidFill>
                  <a:schemeClr val="dk1"/>
                </a:solidFill>
                <a:uFill>
                  <a:noFill/>
                </a:uFill>
                <a:latin typeface="Anaheim"/>
                <a:ea typeface="Anaheim"/>
                <a:cs typeface="Anaheim"/>
                <a:sym typeface="Anaheim"/>
                <a:hlinkClick r:id="rId5">
                  <a:extLst>
                    <a:ext uri="{A12FA001-AC4F-418D-AE19-62706E023703}">
                      <ahyp:hlinkClr val="tx"/>
                    </a:ext>
                  </a:extLst>
                </a:hlinkClick>
              </a:rPr>
              <a:t>Slidesgo</a:t>
            </a:r>
            <a:r>
              <a:rPr lang="en" sz="1000">
                <a:solidFill>
                  <a:schemeClr val="dk1"/>
                </a:solidFill>
                <a:latin typeface="Anaheim"/>
                <a:ea typeface="Anaheim"/>
                <a:cs typeface="Anaheim"/>
                <a:sym typeface="Anaheim"/>
              </a:rPr>
              <a:t>, including icons by </a:t>
            </a:r>
            <a:r>
              <a:rPr b="1" lang="en" sz="1000">
                <a:solidFill>
                  <a:schemeClr val="dk1"/>
                </a:solidFill>
                <a:uFill>
                  <a:noFill/>
                </a:uFill>
                <a:latin typeface="Anaheim"/>
                <a:ea typeface="Anaheim"/>
                <a:cs typeface="Anaheim"/>
                <a:sym typeface="Anaheim"/>
                <a:hlinkClick r:id="rId6">
                  <a:extLst>
                    <a:ext uri="{A12FA001-AC4F-418D-AE19-62706E023703}">
                      <ahyp:hlinkClr val="tx"/>
                    </a:ext>
                  </a:extLst>
                </a:hlinkClick>
              </a:rPr>
              <a:t>Flaticon</a:t>
            </a:r>
            <a:r>
              <a:rPr lang="en" sz="1000">
                <a:solidFill>
                  <a:schemeClr val="dk1"/>
                </a:solidFill>
                <a:latin typeface="Anaheim"/>
                <a:ea typeface="Anaheim"/>
                <a:cs typeface="Anaheim"/>
                <a:sym typeface="Anaheim"/>
              </a:rPr>
              <a:t> and infographics &amp; images by </a:t>
            </a:r>
            <a:r>
              <a:rPr b="1" lang="en" sz="1000">
                <a:solidFill>
                  <a:schemeClr val="dk1"/>
                </a:solidFill>
                <a:uFill>
                  <a:noFill/>
                </a:uFill>
                <a:latin typeface="Anaheim"/>
                <a:ea typeface="Anaheim"/>
                <a:cs typeface="Anaheim"/>
                <a:sym typeface="Anaheim"/>
                <a:hlinkClick r:id="rId7">
                  <a:extLst>
                    <a:ext uri="{A12FA001-AC4F-418D-AE19-62706E023703}">
                      <ahyp:hlinkClr val="tx"/>
                    </a:ext>
                  </a:extLst>
                </a:hlinkClick>
              </a:rPr>
              <a:t>Freepik</a:t>
            </a:r>
            <a:endParaRPr b="1">
              <a:solidFill>
                <a:schemeClr val="dk1"/>
              </a:solidFill>
              <a:latin typeface="Anaheim"/>
              <a:ea typeface="Anaheim"/>
              <a:cs typeface="Anaheim"/>
              <a:sym typeface="Anaheim"/>
            </a:endParaRPr>
          </a:p>
        </p:txBody>
      </p:sp>
      <p:sp>
        <p:nvSpPr>
          <p:cNvPr id="450" name="Google Shape;450;p50"/>
          <p:cNvSpPr txBox="1"/>
          <p:nvPr/>
        </p:nvSpPr>
        <p:spPr>
          <a:xfrm>
            <a:off x="1166900" y="1797825"/>
            <a:ext cx="23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Sources Cited:</a:t>
            </a:r>
            <a:endParaRPr>
              <a:latin typeface="Anaheim"/>
              <a:ea typeface="Anaheim"/>
              <a:cs typeface="Anaheim"/>
              <a:sym typeface="Anaheim"/>
            </a:endParaRPr>
          </a:p>
        </p:txBody>
      </p:sp>
      <p:sp>
        <p:nvSpPr>
          <p:cNvPr id="451" name="Google Shape;451;p50"/>
          <p:cNvSpPr txBox="1"/>
          <p:nvPr/>
        </p:nvSpPr>
        <p:spPr>
          <a:xfrm>
            <a:off x="171575" y="2125975"/>
            <a:ext cx="4107600" cy="235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lang="en">
                <a:latin typeface="Anaheim"/>
                <a:ea typeface="Anaheim"/>
                <a:cs typeface="Anaheim"/>
                <a:sym typeface="Anaheim"/>
              </a:rPr>
              <a:t>DuckDuckGO (Image Scraping)</a:t>
            </a:r>
            <a:endParaRPr>
              <a:latin typeface="Anaheim"/>
              <a:ea typeface="Anaheim"/>
              <a:cs typeface="Anaheim"/>
              <a:sym typeface="Anaheim"/>
            </a:endParaRPr>
          </a:p>
          <a:p>
            <a:pPr indent="-317500" lvl="0" marL="457200" rtl="0" algn="l">
              <a:lnSpc>
                <a:spcPct val="115000"/>
              </a:lnSpc>
              <a:spcBef>
                <a:spcPts val="0"/>
              </a:spcBef>
              <a:spcAft>
                <a:spcPts val="0"/>
              </a:spcAft>
              <a:buSzPts val="1400"/>
              <a:buFont typeface="Anaheim"/>
              <a:buChar char="-"/>
            </a:pPr>
            <a:r>
              <a:rPr lang="en" sz="1100" u="sng">
                <a:solidFill>
                  <a:srgbClr val="1155CC"/>
                </a:solidFill>
                <a:hlinkClick r:id="rId8">
                  <a:extLst>
                    <a:ext uri="{A12FA001-AC4F-418D-AE19-62706E023703}">
                      <ahyp:hlinkClr val="tx"/>
                    </a:ext>
                  </a:extLst>
                </a:hlinkClick>
              </a:rPr>
              <a:t>WWF Illegal logging (general information)</a:t>
            </a:r>
            <a:endParaRPr>
              <a:latin typeface="Anaheim"/>
              <a:ea typeface="Anaheim"/>
              <a:cs typeface="Anaheim"/>
              <a:sym typeface="Anaheim"/>
            </a:endParaRPr>
          </a:p>
          <a:p>
            <a:pPr indent="-317500" lvl="0" marL="457200" rtl="0" algn="l">
              <a:lnSpc>
                <a:spcPct val="115000"/>
              </a:lnSpc>
              <a:spcBef>
                <a:spcPts val="0"/>
              </a:spcBef>
              <a:spcAft>
                <a:spcPts val="0"/>
              </a:spcAft>
              <a:buSzPts val="1400"/>
              <a:buFont typeface="Anaheim"/>
              <a:buChar char="-"/>
            </a:pPr>
            <a:r>
              <a:rPr lang="en" u="sng">
                <a:solidFill>
                  <a:schemeClr val="hlink"/>
                </a:solidFill>
                <a:latin typeface="Anaheim"/>
                <a:ea typeface="Anaheim"/>
                <a:cs typeface="Anaheim"/>
                <a:sym typeface="Anaheim"/>
                <a:hlinkClick r:id="rId9"/>
              </a:rPr>
              <a:t>https://www.bbc.com/news/world-latin-america-55130304</a:t>
            </a:r>
            <a:endParaRPr>
              <a:latin typeface="Anaheim"/>
              <a:ea typeface="Anaheim"/>
              <a:cs typeface="Anaheim"/>
              <a:sym typeface="Anaheim"/>
            </a:endParaRPr>
          </a:p>
          <a:p>
            <a:pPr indent="-317500" lvl="0" marL="457200" rtl="0" algn="l">
              <a:lnSpc>
                <a:spcPct val="115000"/>
              </a:lnSpc>
              <a:spcBef>
                <a:spcPts val="0"/>
              </a:spcBef>
              <a:spcAft>
                <a:spcPts val="0"/>
              </a:spcAft>
              <a:buSzPts val="1400"/>
              <a:buFont typeface="Anaheim"/>
              <a:buChar char="-"/>
            </a:pPr>
            <a:r>
              <a:rPr lang="en" u="sng">
                <a:solidFill>
                  <a:schemeClr val="hlink"/>
                </a:solidFill>
                <a:latin typeface="Anaheim"/>
                <a:ea typeface="Anaheim"/>
                <a:cs typeface="Anaheim"/>
                <a:sym typeface="Anaheim"/>
                <a:hlinkClick r:id="rId10"/>
              </a:rPr>
              <a:t>https://www.amazonconservation.org/what-we-do/protect-wild-places/</a:t>
            </a:r>
            <a:endParaRPr>
              <a:latin typeface="Anaheim"/>
              <a:ea typeface="Anaheim"/>
              <a:cs typeface="Anaheim"/>
              <a:sym typeface="Anaheim"/>
            </a:endParaRPr>
          </a:p>
          <a:p>
            <a:pPr indent="-317500" lvl="0" marL="457200" rtl="0" algn="l">
              <a:lnSpc>
                <a:spcPct val="115000"/>
              </a:lnSpc>
              <a:spcBef>
                <a:spcPts val="0"/>
              </a:spcBef>
              <a:spcAft>
                <a:spcPts val="0"/>
              </a:spcAft>
              <a:buSzPts val="1400"/>
              <a:buFont typeface="Anaheim"/>
              <a:buChar char="-"/>
            </a:pPr>
            <a:r>
              <a:rPr lang="en" u="sng">
                <a:solidFill>
                  <a:schemeClr val="hlink"/>
                </a:solidFill>
                <a:latin typeface="Anaheim"/>
                <a:ea typeface="Anaheim"/>
                <a:cs typeface="Anaheim"/>
                <a:sym typeface="Anaheim"/>
                <a:hlinkClick r:id="rId11"/>
              </a:rPr>
              <a:t>https://www.climatecouncil.org.au/deforestation/</a:t>
            </a:r>
            <a:endParaRPr>
              <a:latin typeface="Anaheim"/>
              <a:ea typeface="Anaheim"/>
              <a:cs typeface="Anaheim"/>
              <a:sym typeface="Anaheim"/>
            </a:endParaRPr>
          </a:p>
          <a:p>
            <a:pPr indent="0" lvl="0" marL="0" rtl="0" algn="l">
              <a:lnSpc>
                <a:spcPct val="115000"/>
              </a:lnSpc>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1"/>
          <p:cNvPicPr preferRelativeResize="0"/>
          <p:nvPr/>
        </p:nvPicPr>
        <p:blipFill rotWithShape="1">
          <a:blip r:embed="rId3">
            <a:alphaModFix/>
          </a:blip>
          <a:srcRect b="9" l="0" r="0" t="9"/>
          <a:stretch/>
        </p:blipFill>
        <p:spPr>
          <a:xfrm>
            <a:off x="6" y="0"/>
            <a:ext cx="9144000" cy="5143506"/>
          </a:xfrm>
          <a:prstGeom prst="rect">
            <a:avLst/>
          </a:prstGeom>
          <a:noFill/>
          <a:ln>
            <a:noFill/>
          </a:ln>
        </p:spPr>
      </p:pic>
      <p:pic>
        <p:nvPicPr>
          <p:cNvPr id="457" name="Google Shape;457;p51"/>
          <p:cNvPicPr preferRelativeResize="0"/>
          <p:nvPr/>
        </p:nvPicPr>
        <p:blipFill>
          <a:blip r:embed="rId4">
            <a:alphaModFix/>
          </a:blip>
          <a:stretch>
            <a:fillRect/>
          </a:stretch>
        </p:blipFill>
        <p:spPr>
          <a:xfrm>
            <a:off x="0" y="-2"/>
            <a:ext cx="9144003" cy="5143501"/>
          </a:xfrm>
          <a:prstGeom prst="rect">
            <a:avLst/>
          </a:prstGeom>
          <a:noFill/>
          <a:ln>
            <a:noFill/>
          </a:ln>
        </p:spPr>
      </p:pic>
      <p:sp>
        <p:nvSpPr>
          <p:cNvPr id="458" name="Google Shape;458;p51"/>
          <p:cNvSpPr txBox="1"/>
          <p:nvPr>
            <p:ph type="title"/>
          </p:nvPr>
        </p:nvSpPr>
        <p:spPr>
          <a:xfrm>
            <a:off x="657850" y="396025"/>
            <a:ext cx="3473100" cy="6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Our Sources</a:t>
            </a:r>
            <a:endParaRPr>
              <a:solidFill>
                <a:srgbClr val="000000"/>
              </a:solidFill>
            </a:endParaRPr>
          </a:p>
        </p:txBody>
      </p:sp>
      <p:sp>
        <p:nvSpPr>
          <p:cNvPr id="459" name="Google Shape;459;p51"/>
          <p:cNvSpPr txBox="1"/>
          <p:nvPr>
            <p:ph idx="1" type="subTitle"/>
          </p:nvPr>
        </p:nvSpPr>
        <p:spPr>
          <a:xfrm>
            <a:off x="716400" y="2513100"/>
            <a:ext cx="7513200" cy="1457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u="sng">
                <a:solidFill>
                  <a:schemeClr val="hlink"/>
                </a:solidFill>
                <a:hlinkClick r:id="rId5"/>
              </a:rPr>
              <a:t>https://wwf.panda.org/discover/knowledge_hub/where_we_work/amazon/amazon_threats/other_threats/logging_amazon/</a:t>
            </a:r>
            <a:endParaRPr/>
          </a:p>
          <a:p>
            <a:pPr indent="-317500" lvl="0" marL="457200" rtl="0" algn="l">
              <a:spcBef>
                <a:spcPts val="0"/>
              </a:spcBef>
              <a:spcAft>
                <a:spcPts val="0"/>
              </a:spcAft>
              <a:buSzPts val="1400"/>
              <a:buChar char="-"/>
            </a:pPr>
            <a:r>
              <a:rPr lang="en" u="sng">
                <a:solidFill>
                  <a:schemeClr val="hlink"/>
                </a:solidFill>
                <a:hlinkClick r:id="rId6"/>
              </a:rPr>
              <a:t>https://www.google.com/url?q=https://www.conserve-energy-future.com/causes-effects-solutions-illegal-logging.php&amp;sa=D&amp;source=editors&amp;ust=1627230479082000&amp;usg=AOvVaw1PJFhK2OEUPBbPkpGC5jnl</a:t>
            </a:r>
            <a:endParaRPr/>
          </a:p>
          <a:p>
            <a:pPr indent="-317500" lvl="0" marL="457200" rtl="0" algn="l">
              <a:spcBef>
                <a:spcPts val="0"/>
              </a:spcBef>
              <a:spcAft>
                <a:spcPts val="0"/>
              </a:spcAft>
              <a:buSzPts val="1400"/>
              <a:buChar char="-"/>
            </a:pPr>
            <a:r>
              <a:rPr lang="en" u="sng">
                <a:solidFill>
                  <a:schemeClr val="hlink"/>
                </a:solidFill>
                <a:hlinkClick r:id="rId7"/>
              </a:rPr>
              <a:t>https://www.google.com/url?q=https://insideclimatenews.org/news/23082018/extreme-wildfires-climate-change-global-warming-air-pollution-fire-management-black-carbon-co2/&amp;sa=D&amp;source=editors&amp;ust=1627236790257000&amp;usg=AOvVaw19A4TcUoCXNbQNhp9El7si</a:t>
            </a:r>
            <a:endParaRPr/>
          </a:p>
          <a:p>
            <a:pPr indent="-317500" lvl="0" marL="457200" rtl="0" algn="l">
              <a:lnSpc>
                <a:spcPct val="115000"/>
              </a:lnSpc>
              <a:spcBef>
                <a:spcPts val="0"/>
              </a:spcBef>
              <a:spcAft>
                <a:spcPts val="0"/>
              </a:spcAft>
              <a:buSzPts val="1400"/>
              <a:buChar char="-"/>
            </a:pPr>
            <a:r>
              <a:rPr lang="en" sz="1100" u="sng">
                <a:solidFill>
                  <a:srgbClr val="1155CC"/>
                </a:solidFill>
                <a:latin typeface="Arial"/>
                <a:ea typeface="Arial"/>
                <a:cs typeface="Arial"/>
                <a:sym typeface="Arial"/>
                <a:hlinkClick r:id="rId8">
                  <a:extLst>
                    <a:ext uri="{A12FA001-AC4F-418D-AE19-62706E023703}">
                      <ahyp:hlinkClr val="tx"/>
                    </a:ext>
                  </a:extLst>
                </a:hlinkClick>
              </a:rPr>
              <a:t>https://freesound.org/</a:t>
            </a:r>
            <a:endParaRPr/>
          </a:p>
          <a:p>
            <a:pPr indent="-317500" lvl="0" marL="457200" rtl="0" algn="l">
              <a:lnSpc>
                <a:spcPct val="115000"/>
              </a:lnSpc>
              <a:spcBef>
                <a:spcPts val="0"/>
              </a:spcBef>
              <a:spcAft>
                <a:spcPts val="0"/>
              </a:spcAft>
              <a:buSzPts val="1400"/>
              <a:buChar char="-"/>
            </a:pPr>
            <a:r>
              <a:rPr lang="en" u="sng">
                <a:solidFill>
                  <a:schemeClr val="hlink"/>
                </a:solidFill>
                <a:hlinkClick r:id="rId9"/>
              </a:rPr>
              <a:t>https://www.walmart.com/ip/LYUMO-Polycrystal-Solar-Panel-Solar-Panel-Portable-4W-5V-Polycrystal-Solar-Panel-Laminated-Board-Component-DIY-Accessory/930144767?wmlspartner=wlpa&amp;selectedSellerId=15913&amp;&amp;adid=22222222227353611365&amp;wl0=&amp;wl1=g&amp;wl2=c&amp;wl3=472985381015&amp;wl4=pla-979061557329&amp;wl5=1018369&amp;wl6=&amp;wl7=&amp;wl8=&amp;wl9=pla&amp;wl10=118787315&amp;wl11=online&amp;wl12=930144767&amp;veh=sem&amp;gclid=Cj0KCQjw9O6HBhCrARIsADx5qCQ4-cQHu8CkIsKdTHi_rR0MgAa6r7B0uPYDBHp26EB6IgcWlMmZhPcaAiMKEALw_wcB&amp;gclsrc=aw.ds</a:t>
            </a:r>
            <a:endParaRPr/>
          </a:p>
          <a:p>
            <a:pPr indent="-317500" lvl="0" marL="457200" rtl="0" algn="l">
              <a:lnSpc>
                <a:spcPct val="115000"/>
              </a:lnSpc>
              <a:spcBef>
                <a:spcPts val="0"/>
              </a:spcBef>
              <a:spcAft>
                <a:spcPts val="0"/>
              </a:spcAft>
              <a:buSzPts val="1400"/>
              <a:buChar char="-"/>
            </a:pPr>
            <a:r>
              <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52"/>
          <p:cNvPicPr preferRelativeResize="0"/>
          <p:nvPr/>
        </p:nvPicPr>
        <p:blipFill rotWithShape="1">
          <a:blip r:embed="rId3">
            <a:alphaModFix/>
          </a:blip>
          <a:srcRect b="9" l="0" r="0" t="9"/>
          <a:stretch/>
        </p:blipFill>
        <p:spPr>
          <a:xfrm>
            <a:off x="6" y="0"/>
            <a:ext cx="9144000" cy="5143506"/>
          </a:xfrm>
          <a:prstGeom prst="rect">
            <a:avLst/>
          </a:prstGeom>
          <a:noFill/>
          <a:ln>
            <a:noFill/>
          </a:ln>
        </p:spPr>
      </p:pic>
      <p:pic>
        <p:nvPicPr>
          <p:cNvPr id="465" name="Google Shape;465;p52"/>
          <p:cNvPicPr preferRelativeResize="0"/>
          <p:nvPr/>
        </p:nvPicPr>
        <p:blipFill>
          <a:blip r:embed="rId4">
            <a:alphaModFix/>
          </a:blip>
          <a:stretch>
            <a:fillRect/>
          </a:stretch>
        </p:blipFill>
        <p:spPr>
          <a:xfrm>
            <a:off x="0" y="-2"/>
            <a:ext cx="9144003" cy="5143501"/>
          </a:xfrm>
          <a:prstGeom prst="rect">
            <a:avLst/>
          </a:prstGeom>
          <a:noFill/>
          <a:ln>
            <a:noFill/>
          </a:ln>
        </p:spPr>
      </p:pic>
      <p:sp>
        <p:nvSpPr>
          <p:cNvPr id="466" name="Google Shape;466;p52"/>
          <p:cNvSpPr txBox="1"/>
          <p:nvPr>
            <p:ph type="title"/>
          </p:nvPr>
        </p:nvSpPr>
        <p:spPr>
          <a:xfrm>
            <a:off x="657850" y="396025"/>
            <a:ext cx="3473100" cy="6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Our Sources</a:t>
            </a:r>
            <a:endParaRPr>
              <a:solidFill>
                <a:srgbClr val="000000"/>
              </a:solidFill>
            </a:endParaRPr>
          </a:p>
        </p:txBody>
      </p:sp>
      <p:sp>
        <p:nvSpPr>
          <p:cNvPr id="467" name="Google Shape;467;p52"/>
          <p:cNvSpPr txBox="1"/>
          <p:nvPr>
            <p:ph idx="1" type="subTitle"/>
          </p:nvPr>
        </p:nvSpPr>
        <p:spPr>
          <a:xfrm>
            <a:off x="716400" y="2513100"/>
            <a:ext cx="7513200" cy="14571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u="sng">
                <a:solidFill>
                  <a:schemeClr val="hlink"/>
                </a:solidFill>
                <a:hlinkClick r:id="rId5"/>
              </a:rPr>
              <a:t>https://www.walmart.com/ip/Rechargeable-12V-11000mAh-9V-14500mAh-5V-26400mAh-DC-Output-Lithium-ion-Battery-Pack-LED-Strip-CCTV-Camera-Portable-Li-ion-Power-Bank-AC-DC-Charger-B/411259611?wmlspartner=wlpa&amp;selectedSellerId=8045&amp;&amp;adid=22222222227441460701&amp;wl0=&amp;wl1=g&amp;wl2=c&amp;wl3=520939766778&amp;wl4=pla-1261590893455&amp;wl5=1018369&amp;wl6=&amp;wl7=&amp;wl8=&amp;wl9=pla&amp;wl10=117437275&amp;wl11=online&amp;wl12=411259611&amp;veh=sem&amp;gclid=Cj0KCQjw9O6HBhCrARIsADx5qCQPPlikkpii77Qe9xsxyDoDnoBBZApLPSMO7Bscz5Qj8SU2CY2j1woaAvuPEALw_wcB&amp;gclsrc=aw.ds</a:t>
            </a:r>
            <a:endParaRPr/>
          </a:p>
          <a:p>
            <a:pPr indent="-317500" lvl="0" marL="457200" rtl="0" algn="l">
              <a:lnSpc>
                <a:spcPct val="115000"/>
              </a:lnSpc>
              <a:spcBef>
                <a:spcPts val="0"/>
              </a:spcBef>
              <a:spcAft>
                <a:spcPts val="0"/>
              </a:spcAft>
              <a:buSzPts val="1400"/>
              <a:buChar char="-"/>
            </a:pPr>
            <a:r>
              <a:rPr lang="en" u="sng">
                <a:solidFill>
                  <a:schemeClr val="hlink"/>
                </a:solidFill>
                <a:hlinkClick r:id="rId6"/>
              </a:rPr>
              <a:t>https://www.sciencedaily.com/releases/2020/12/201207112306.htm</a:t>
            </a:r>
            <a:endParaRPr/>
          </a:p>
          <a:p>
            <a:pPr indent="-317500" lvl="0" marL="457200" rtl="0" algn="l">
              <a:lnSpc>
                <a:spcPct val="115000"/>
              </a:lnSpc>
              <a:spcBef>
                <a:spcPts val="0"/>
              </a:spcBef>
              <a:spcAft>
                <a:spcPts val="0"/>
              </a:spcAft>
              <a:buSzPts val="1400"/>
              <a:buChar char="-"/>
            </a:pPr>
            <a:r>
              <a:t/>
            </a:r>
            <a:endParaRPr/>
          </a:p>
          <a:p>
            <a:pPr indent="-317500" lvl="0" marL="457200" rtl="0" algn="l">
              <a:lnSpc>
                <a:spcPct val="115000"/>
              </a:lnSpc>
              <a:spcBef>
                <a:spcPts val="0"/>
              </a:spcBef>
              <a:spcAft>
                <a:spcPts val="0"/>
              </a:spcAft>
              <a:buSzPts val="1400"/>
              <a:buChar char="-"/>
            </a:pPr>
            <a:r>
              <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idx="1" type="subTitle"/>
          </p:nvPr>
        </p:nvSpPr>
        <p:spPr>
          <a:xfrm>
            <a:off x="720000" y="2345079"/>
            <a:ext cx="2065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The problem we’re facing</a:t>
            </a:r>
            <a:endParaRPr/>
          </a:p>
        </p:txBody>
      </p:sp>
      <p:sp>
        <p:nvSpPr>
          <p:cNvPr id="235" name="Google Shape;235;p38"/>
          <p:cNvSpPr txBox="1"/>
          <p:nvPr>
            <p:ph type="title"/>
          </p:nvPr>
        </p:nvSpPr>
        <p:spPr>
          <a:xfrm>
            <a:off x="720000" y="1891004"/>
            <a:ext cx="2065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Issue</a:t>
            </a:r>
            <a:endParaRPr/>
          </a:p>
        </p:txBody>
      </p:sp>
      <p:sp>
        <p:nvSpPr>
          <p:cNvPr id="236" name="Google Shape;236;p38"/>
          <p:cNvSpPr txBox="1"/>
          <p:nvPr>
            <p:ph idx="2" type="title"/>
          </p:nvPr>
        </p:nvSpPr>
        <p:spPr>
          <a:xfrm>
            <a:off x="720000" y="1426379"/>
            <a:ext cx="1275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7" name="Google Shape;237;p38"/>
          <p:cNvSpPr txBox="1"/>
          <p:nvPr>
            <p:ph idx="3" type="title"/>
          </p:nvPr>
        </p:nvSpPr>
        <p:spPr>
          <a:xfrm>
            <a:off x="3099000" y="1891004"/>
            <a:ext cx="2065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Solution</a:t>
            </a:r>
            <a:endParaRPr/>
          </a:p>
        </p:txBody>
      </p:sp>
      <p:sp>
        <p:nvSpPr>
          <p:cNvPr id="238" name="Google Shape;238;p38"/>
          <p:cNvSpPr txBox="1"/>
          <p:nvPr>
            <p:ph idx="4" type="title"/>
          </p:nvPr>
        </p:nvSpPr>
        <p:spPr>
          <a:xfrm>
            <a:off x="3099000" y="1426379"/>
            <a:ext cx="1275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39" name="Google Shape;239;p38"/>
          <p:cNvSpPr txBox="1"/>
          <p:nvPr>
            <p:ph idx="5" type="subTitle"/>
          </p:nvPr>
        </p:nvSpPr>
        <p:spPr>
          <a:xfrm>
            <a:off x="3099000" y="2345079"/>
            <a:ext cx="2065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t>The solution we designed</a:t>
            </a:r>
            <a:endParaRPr/>
          </a:p>
        </p:txBody>
      </p:sp>
      <p:sp>
        <p:nvSpPr>
          <p:cNvPr id="240" name="Google Shape;240;p38"/>
          <p:cNvSpPr txBox="1"/>
          <p:nvPr>
            <p:ph idx="9" type="title"/>
          </p:nvPr>
        </p:nvSpPr>
        <p:spPr>
          <a:xfrm>
            <a:off x="3099000" y="3451954"/>
            <a:ext cx="2065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a:t>
            </a:r>
            <a:r>
              <a:rPr lang="en"/>
              <a:t> Costs</a:t>
            </a:r>
            <a:endParaRPr/>
          </a:p>
        </p:txBody>
      </p:sp>
      <p:sp>
        <p:nvSpPr>
          <p:cNvPr id="241" name="Google Shape;241;p38"/>
          <p:cNvSpPr txBox="1"/>
          <p:nvPr>
            <p:ph idx="13" type="title"/>
          </p:nvPr>
        </p:nvSpPr>
        <p:spPr>
          <a:xfrm>
            <a:off x="720000" y="2947104"/>
            <a:ext cx="1275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42" name="Google Shape;242;p38"/>
          <p:cNvSpPr txBox="1"/>
          <p:nvPr>
            <p:ph idx="14" type="subTitle"/>
          </p:nvPr>
        </p:nvSpPr>
        <p:spPr>
          <a:xfrm>
            <a:off x="3099000" y="3895804"/>
            <a:ext cx="2065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t>The cost of our solution</a:t>
            </a:r>
            <a:endParaRPr/>
          </a:p>
        </p:txBody>
      </p:sp>
      <p:sp>
        <p:nvSpPr>
          <p:cNvPr id="243" name="Google Shape;243;p38"/>
          <p:cNvSpPr txBox="1"/>
          <p:nvPr>
            <p:ph idx="15" type="title"/>
          </p:nvPr>
        </p:nvSpPr>
        <p:spPr>
          <a:xfrm>
            <a:off x="720000" y="542750"/>
            <a:ext cx="3852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a:t>
            </a:r>
            <a:endParaRPr/>
          </a:p>
        </p:txBody>
      </p:sp>
      <p:sp>
        <p:nvSpPr>
          <p:cNvPr id="244" name="Google Shape;244;p38"/>
          <p:cNvSpPr/>
          <p:nvPr/>
        </p:nvSpPr>
        <p:spPr>
          <a:xfrm>
            <a:off x="1795325" y="891493"/>
            <a:ext cx="1511218" cy="338497"/>
          </a:xfrm>
          <a:prstGeom prst="rect">
            <a:avLst/>
          </a:prstGeom>
        </p:spPr>
        <p:txBody>
          <a:bodyPr>
            <a:prstTxWarp prst="textPlain"/>
          </a:bodyPr>
          <a:lstStyle/>
          <a:p>
            <a:pPr lvl="0" algn="ctr"/>
            <a:r>
              <a:rPr b="0" i="0">
                <a:ln>
                  <a:noFill/>
                </a:ln>
                <a:solidFill>
                  <a:srgbClr val="9BAD76"/>
                </a:solidFill>
                <a:latin typeface="Caveat"/>
              </a:rPr>
              <a:t>contents</a:t>
            </a:r>
          </a:p>
        </p:txBody>
      </p:sp>
      <p:sp>
        <p:nvSpPr>
          <p:cNvPr id="245" name="Google Shape;245;p38"/>
          <p:cNvSpPr txBox="1"/>
          <p:nvPr>
            <p:ph idx="9" type="title"/>
          </p:nvPr>
        </p:nvSpPr>
        <p:spPr>
          <a:xfrm>
            <a:off x="720000" y="3451942"/>
            <a:ext cx="2065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Impact</a:t>
            </a:r>
            <a:endParaRPr/>
          </a:p>
        </p:txBody>
      </p:sp>
      <p:sp>
        <p:nvSpPr>
          <p:cNvPr id="246" name="Google Shape;246;p38"/>
          <p:cNvSpPr txBox="1"/>
          <p:nvPr/>
        </p:nvSpPr>
        <p:spPr>
          <a:xfrm>
            <a:off x="3099000" y="2888850"/>
            <a:ext cx="176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Hind"/>
                <a:ea typeface="Hind"/>
                <a:cs typeface="Hind"/>
                <a:sym typeface="Hind"/>
              </a:rPr>
              <a:t>05.</a:t>
            </a:r>
            <a:endParaRPr/>
          </a:p>
        </p:txBody>
      </p:sp>
      <p:sp>
        <p:nvSpPr>
          <p:cNvPr id="247" name="Google Shape;247;p38"/>
          <p:cNvSpPr txBox="1"/>
          <p:nvPr>
            <p:ph idx="13" type="title"/>
          </p:nvPr>
        </p:nvSpPr>
        <p:spPr>
          <a:xfrm>
            <a:off x="5268475" y="2970029"/>
            <a:ext cx="1275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48" name="Google Shape;248;p38"/>
          <p:cNvSpPr txBox="1"/>
          <p:nvPr/>
        </p:nvSpPr>
        <p:spPr>
          <a:xfrm>
            <a:off x="5268475" y="33938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latin typeface="Hind"/>
                <a:ea typeface="Hind"/>
                <a:cs typeface="Hind"/>
                <a:sym typeface="Hind"/>
              </a:rPr>
              <a:t>Improvements</a:t>
            </a:r>
            <a:endParaRPr/>
          </a:p>
        </p:txBody>
      </p:sp>
      <p:sp>
        <p:nvSpPr>
          <p:cNvPr id="249" name="Google Shape;249;p38"/>
          <p:cNvSpPr txBox="1"/>
          <p:nvPr/>
        </p:nvSpPr>
        <p:spPr>
          <a:xfrm>
            <a:off x="720000" y="3944950"/>
            <a:ext cx="196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dk1"/>
                </a:solidFill>
                <a:latin typeface="Anaheim"/>
                <a:ea typeface="Anaheim"/>
                <a:cs typeface="Anaheim"/>
                <a:sym typeface="Anaheim"/>
              </a:rPr>
              <a:t>The impact our solution would have</a:t>
            </a:r>
            <a:endParaRPr>
              <a:solidFill>
                <a:schemeClr val="dk1"/>
              </a:solidFill>
              <a:latin typeface="Anaheim"/>
              <a:ea typeface="Anaheim"/>
              <a:cs typeface="Anaheim"/>
              <a:sym typeface="Anaheim"/>
            </a:endParaRPr>
          </a:p>
        </p:txBody>
      </p:sp>
      <p:sp>
        <p:nvSpPr>
          <p:cNvPr id="250" name="Google Shape;250;p38"/>
          <p:cNvSpPr txBox="1"/>
          <p:nvPr/>
        </p:nvSpPr>
        <p:spPr>
          <a:xfrm>
            <a:off x="5268475" y="3928775"/>
            <a:ext cx="186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dk1"/>
                </a:solidFill>
                <a:latin typeface="Anaheim"/>
                <a:ea typeface="Anaheim"/>
                <a:cs typeface="Anaheim"/>
                <a:sym typeface="Anaheim"/>
              </a:rPr>
              <a:t>How we can make NewLeaf better</a:t>
            </a:r>
            <a:endParaRPr>
              <a:solidFill>
                <a:schemeClr val="dk1"/>
              </a:solidFill>
              <a:latin typeface="Anaheim"/>
              <a:ea typeface="Anaheim"/>
              <a:cs typeface="Anaheim"/>
              <a:sym typeface="Anaheim"/>
            </a:endParaRPr>
          </a:p>
        </p:txBody>
      </p:sp>
      <p:sp>
        <p:nvSpPr>
          <p:cNvPr id="251" name="Google Shape;251;p38"/>
          <p:cNvSpPr txBox="1"/>
          <p:nvPr>
            <p:ph idx="3" type="title"/>
          </p:nvPr>
        </p:nvSpPr>
        <p:spPr>
          <a:xfrm>
            <a:off x="5268475" y="1891004"/>
            <a:ext cx="2065200" cy="3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Demo</a:t>
            </a:r>
            <a:endParaRPr/>
          </a:p>
        </p:txBody>
      </p:sp>
      <p:sp>
        <p:nvSpPr>
          <p:cNvPr id="252" name="Google Shape;252;p38"/>
          <p:cNvSpPr txBox="1"/>
          <p:nvPr>
            <p:ph idx="4" type="title"/>
          </p:nvPr>
        </p:nvSpPr>
        <p:spPr>
          <a:xfrm>
            <a:off x="5268475" y="1426379"/>
            <a:ext cx="1275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53" name="Google Shape;253;p38"/>
          <p:cNvSpPr txBox="1"/>
          <p:nvPr>
            <p:ph idx="5" type="subTitle"/>
          </p:nvPr>
        </p:nvSpPr>
        <p:spPr>
          <a:xfrm>
            <a:off x="5268475" y="2345079"/>
            <a:ext cx="2065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The demonstration of our solution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9"/>
          <p:cNvPicPr preferRelativeResize="0"/>
          <p:nvPr/>
        </p:nvPicPr>
        <p:blipFill rotWithShape="1">
          <a:blip r:embed="rId3">
            <a:alphaModFix/>
          </a:blip>
          <a:srcRect b="0" l="23341" r="23341" t="0"/>
          <a:stretch/>
        </p:blipFill>
        <p:spPr>
          <a:xfrm flipH="1">
            <a:off x="11" y="0"/>
            <a:ext cx="4875300" cy="5143500"/>
          </a:xfrm>
          <a:prstGeom prst="rect">
            <a:avLst/>
          </a:prstGeom>
          <a:noFill/>
          <a:ln>
            <a:noFill/>
          </a:ln>
        </p:spPr>
      </p:pic>
      <p:pic>
        <p:nvPicPr>
          <p:cNvPr id="259" name="Google Shape;259;p39"/>
          <p:cNvPicPr preferRelativeResize="0"/>
          <p:nvPr/>
        </p:nvPicPr>
        <p:blipFill rotWithShape="1">
          <a:blip r:embed="rId4">
            <a:alphaModFix/>
          </a:blip>
          <a:srcRect b="0" l="38252" r="0" t="0"/>
          <a:stretch/>
        </p:blipFill>
        <p:spPr>
          <a:xfrm>
            <a:off x="1453875" y="0"/>
            <a:ext cx="6721475" cy="5143501"/>
          </a:xfrm>
          <a:prstGeom prst="rect">
            <a:avLst/>
          </a:prstGeom>
          <a:noFill/>
          <a:ln>
            <a:noFill/>
          </a:ln>
        </p:spPr>
      </p:pic>
      <p:sp>
        <p:nvSpPr>
          <p:cNvPr id="260" name="Google Shape;260;p39"/>
          <p:cNvSpPr txBox="1"/>
          <p:nvPr>
            <p:ph type="title"/>
          </p:nvPr>
        </p:nvSpPr>
        <p:spPr>
          <a:xfrm>
            <a:off x="4572000" y="2163846"/>
            <a:ext cx="3856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Issue</a:t>
            </a:r>
            <a:endParaRPr/>
          </a:p>
        </p:txBody>
      </p:sp>
      <p:sp>
        <p:nvSpPr>
          <p:cNvPr id="261" name="Google Shape;261;p39"/>
          <p:cNvSpPr txBox="1"/>
          <p:nvPr>
            <p:ph idx="2" type="title"/>
          </p:nvPr>
        </p:nvSpPr>
        <p:spPr>
          <a:xfrm>
            <a:off x="4572000" y="1322046"/>
            <a:ext cx="3251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62" name="Google Shape;262;p39"/>
          <p:cNvSpPr/>
          <p:nvPr/>
        </p:nvSpPr>
        <p:spPr>
          <a:xfrm>
            <a:off x="6101075" y="2699368"/>
            <a:ext cx="1991045" cy="424911"/>
          </a:xfrm>
          <a:prstGeom prst="rect">
            <a:avLst/>
          </a:prstGeom>
        </p:spPr>
        <p:txBody>
          <a:bodyPr>
            <a:prstTxWarp prst="textPlain"/>
          </a:bodyPr>
          <a:lstStyle/>
          <a:p>
            <a:pPr lvl="0" algn="ctr"/>
            <a:r>
              <a:rPr b="0" i="0">
                <a:ln>
                  <a:noFill/>
                </a:ln>
                <a:solidFill>
                  <a:srgbClr val="9BAD76"/>
                </a:solidFill>
                <a:latin typeface="Caveat"/>
              </a:rPr>
              <a:t>our problem</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4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Issue</a:t>
            </a:r>
            <a:endParaRPr/>
          </a:p>
        </p:txBody>
      </p:sp>
      <p:sp>
        <p:nvSpPr>
          <p:cNvPr id="268" name="Google Shape;268;p40"/>
          <p:cNvSpPr txBox="1"/>
          <p:nvPr/>
        </p:nvSpPr>
        <p:spPr>
          <a:xfrm>
            <a:off x="822950" y="1385325"/>
            <a:ext cx="51594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lang="en">
                <a:latin typeface="Anaheim"/>
                <a:ea typeface="Anaheim"/>
                <a:cs typeface="Anaheim"/>
                <a:sym typeface="Anaheim"/>
              </a:rPr>
              <a:t>Forests are threatened by various dangers including illegal logging and wildfires that have drastic effects worldwide.</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Over </a:t>
            </a:r>
            <a:r>
              <a:rPr b="1" lang="en">
                <a:latin typeface="Anaheim"/>
                <a:ea typeface="Anaheim"/>
                <a:cs typeface="Anaheim"/>
                <a:sym typeface="Anaheim"/>
              </a:rPr>
              <a:t>700,000 square kilometers</a:t>
            </a:r>
            <a:r>
              <a:rPr lang="en">
                <a:latin typeface="Anaheim"/>
                <a:ea typeface="Anaheim"/>
                <a:cs typeface="Anaheim"/>
                <a:sym typeface="Anaheim"/>
              </a:rPr>
              <a:t> of the Amazon rainforest lost, releasing </a:t>
            </a:r>
            <a:r>
              <a:rPr b="1" lang="en">
                <a:latin typeface="Anaheim"/>
                <a:ea typeface="Anaheim"/>
                <a:cs typeface="Anaheim"/>
                <a:sym typeface="Anaheim"/>
              </a:rPr>
              <a:t>4.8 billion</a:t>
            </a:r>
            <a:r>
              <a:rPr lang="en">
                <a:latin typeface="Anaheim"/>
                <a:ea typeface="Anaheim"/>
                <a:cs typeface="Anaheim"/>
                <a:sym typeface="Anaheim"/>
              </a:rPr>
              <a:t> </a:t>
            </a:r>
            <a:r>
              <a:rPr b="1" lang="en">
                <a:latin typeface="Anaheim"/>
                <a:ea typeface="Anaheim"/>
                <a:cs typeface="Anaheim"/>
                <a:sym typeface="Anaheim"/>
              </a:rPr>
              <a:t>tonnes</a:t>
            </a:r>
            <a:r>
              <a:rPr lang="en">
                <a:latin typeface="Anaheim"/>
                <a:ea typeface="Anaheim"/>
                <a:cs typeface="Anaheim"/>
                <a:sym typeface="Anaheim"/>
              </a:rPr>
              <a:t> of carbon dioxide. </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b="1" lang="en">
                <a:latin typeface="Anaheim"/>
                <a:ea typeface="Anaheim"/>
                <a:cs typeface="Anaheim"/>
                <a:sym typeface="Anaheim"/>
              </a:rPr>
              <a:t>10 billion dollars </a:t>
            </a:r>
            <a:r>
              <a:rPr lang="en">
                <a:latin typeface="Anaheim"/>
                <a:ea typeface="Anaheim"/>
                <a:cs typeface="Anaheim"/>
                <a:sym typeface="Anaheim"/>
              </a:rPr>
              <a:t>a year in the global market.</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Wildfires result in </a:t>
            </a:r>
            <a:r>
              <a:rPr b="1" lang="en">
                <a:latin typeface="Anaheim"/>
                <a:ea typeface="Anaheim"/>
                <a:cs typeface="Anaheim"/>
                <a:sym typeface="Anaheim"/>
              </a:rPr>
              <a:t>7</a:t>
            </a:r>
            <a:r>
              <a:rPr b="1" lang="en">
                <a:latin typeface="Anaheim"/>
                <a:ea typeface="Anaheim"/>
                <a:cs typeface="Anaheim"/>
                <a:sym typeface="Anaheim"/>
              </a:rPr>
              <a:t> </a:t>
            </a:r>
            <a:r>
              <a:rPr b="1" lang="en">
                <a:latin typeface="Anaheim"/>
                <a:ea typeface="Anaheim"/>
                <a:cs typeface="Anaheim"/>
                <a:sym typeface="Anaheim"/>
              </a:rPr>
              <a:t>billion tonnes of carbon dioxide</a:t>
            </a:r>
            <a:r>
              <a:rPr lang="en">
                <a:latin typeface="Anaheim"/>
                <a:ea typeface="Anaheim"/>
                <a:cs typeface="Anaheim"/>
                <a:sym typeface="Anaheim"/>
              </a:rPr>
              <a:t> in emissions per year for the past 20 years. </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150 billion dollars lost by </a:t>
            </a:r>
            <a:r>
              <a:rPr lang="en">
                <a:latin typeface="Anaheim"/>
                <a:ea typeface="Anaheim"/>
                <a:cs typeface="Anaheim"/>
                <a:sym typeface="Anaheim"/>
              </a:rPr>
              <a:t>The California wildfires in 2018.</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These threats to forests have severe consequences for the entire world.</a:t>
            </a:r>
            <a:endParaRPr>
              <a:latin typeface="Anaheim"/>
              <a:ea typeface="Anaheim"/>
              <a:cs typeface="Anaheim"/>
              <a:sym typeface="Anaheim"/>
            </a:endParaRPr>
          </a:p>
        </p:txBody>
      </p:sp>
      <p:pic>
        <p:nvPicPr>
          <p:cNvPr id="269" name="Google Shape;269;p40"/>
          <p:cNvPicPr preferRelativeResize="0"/>
          <p:nvPr/>
        </p:nvPicPr>
        <p:blipFill>
          <a:blip r:embed="rId3">
            <a:alphaModFix/>
          </a:blip>
          <a:stretch>
            <a:fillRect/>
          </a:stretch>
        </p:blipFill>
        <p:spPr>
          <a:xfrm>
            <a:off x="6023900" y="1112700"/>
            <a:ext cx="2856849" cy="2856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1"/>
          <p:cNvPicPr preferRelativeResize="0"/>
          <p:nvPr/>
        </p:nvPicPr>
        <p:blipFill rotWithShape="1">
          <a:blip r:embed="rId3">
            <a:alphaModFix/>
          </a:blip>
          <a:srcRect b="0" l="23341" r="23341" t="0"/>
          <a:stretch/>
        </p:blipFill>
        <p:spPr>
          <a:xfrm flipH="1">
            <a:off x="11" y="0"/>
            <a:ext cx="4875300" cy="5143500"/>
          </a:xfrm>
          <a:prstGeom prst="rect">
            <a:avLst/>
          </a:prstGeom>
          <a:noFill/>
          <a:ln>
            <a:noFill/>
          </a:ln>
        </p:spPr>
      </p:pic>
      <p:pic>
        <p:nvPicPr>
          <p:cNvPr id="275" name="Google Shape;275;p41"/>
          <p:cNvPicPr preferRelativeResize="0"/>
          <p:nvPr/>
        </p:nvPicPr>
        <p:blipFill rotWithShape="1">
          <a:blip r:embed="rId4">
            <a:alphaModFix/>
          </a:blip>
          <a:srcRect b="0" l="38252" r="0" t="0"/>
          <a:stretch/>
        </p:blipFill>
        <p:spPr>
          <a:xfrm>
            <a:off x="1453875" y="0"/>
            <a:ext cx="6721475" cy="5143501"/>
          </a:xfrm>
          <a:prstGeom prst="rect">
            <a:avLst/>
          </a:prstGeom>
          <a:noFill/>
          <a:ln>
            <a:noFill/>
          </a:ln>
        </p:spPr>
      </p:pic>
      <p:sp>
        <p:nvSpPr>
          <p:cNvPr id="276" name="Google Shape;276;p41"/>
          <p:cNvSpPr txBox="1"/>
          <p:nvPr>
            <p:ph type="title"/>
          </p:nvPr>
        </p:nvSpPr>
        <p:spPr>
          <a:xfrm>
            <a:off x="4572000" y="2163846"/>
            <a:ext cx="3856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Solution</a:t>
            </a:r>
            <a:endParaRPr/>
          </a:p>
        </p:txBody>
      </p:sp>
      <p:sp>
        <p:nvSpPr>
          <p:cNvPr id="277" name="Google Shape;277;p41"/>
          <p:cNvSpPr txBox="1"/>
          <p:nvPr>
            <p:ph idx="2" type="title"/>
          </p:nvPr>
        </p:nvSpPr>
        <p:spPr>
          <a:xfrm>
            <a:off x="4572000" y="1322046"/>
            <a:ext cx="3251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78" name="Google Shape;278;p41"/>
          <p:cNvSpPr/>
          <p:nvPr/>
        </p:nvSpPr>
        <p:spPr>
          <a:xfrm>
            <a:off x="6101075" y="2699368"/>
            <a:ext cx="2488546" cy="444341"/>
          </a:xfrm>
          <a:prstGeom prst="rect">
            <a:avLst/>
          </a:prstGeom>
        </p:spPr>
        <p:txBody>
          <a:bodyPr>
            <a:prstTxWarp prst="textPlain"/>
          </a:bodyPr>
          <a:lstStyle/>
          <a:p>
            <a:pPr lvl="0" algn="ctr"/>
            <a:r>
              <a:rPr b="0" i="0">
                <a:ln>
                  <a:noFill/>
                </a:ln>
                <a:solidFill>
                  <a:srgbClr val="9BAD76"/>
                </a:solidFill>
                <a:latin typeface="Caveat"/>
              </a:rPr>
              <a:t>to our problem</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2"/>
          <p:cNvPicPr preferRelativeResize="0"/>
          <p:nvPr/>
        </p:nvPicPr>
        <p:blipFill rotWithShape="1">
          <a:blip r:embed="rId3">
            <a:alphaModFix/>
          </a:blip>
          <a:srcRect b="9" l="0" r="0" t="9"/>
          <a:stretch/>
        </p:blipFill>
        <p:spPr>
          <a:xfrm>
            <a:off x="0" y="0"/>
            <a:ext cx="9144000" cy="5143524"/>
          </a:xfrm>
          <a:prstGeom prst="rect">
            <a:avLst/>
          </a:prstGeom>
          <a:noFill/>
          <a:ln>
            <a:noFill/>
          </a:ln>
        </p:spPr>
      </p:pic>
      <p:grpSp>
        <p:nvGrpSpPr>
          <p:cNvPr id="284" name="Google Shape;284;p42"/>
          <p:cNvGrpSpPr/>
          <p:nvPr/>
        </p:nvGrpSpPr>
        <p:grpSpPr>
          <a:xfrm>
            <a:off x="0" y="-9050"/>
            <a:ext cx="9337454" cy="5161600"/>
            <a:chOff x="1175" y="-17925"/>
            <a:chExt cx="8104725" cy="5161600"/>
          </a:xfrm>
        </p:grpSpPr>
        <p:pic>
          <p:nvPicPr>
            <p:cNvPr id="285" name="Google Shape;285;p42"/>
            <p:cNvPicPr preferRelativeResize="0"/>
            <p:nvPr/>
          </p:nvPicPr>
          <p:blipFill rotWithShape="1">
            <a:blip r:embed="rId4">
              <a:alphaModFix/>
            </a:blip>
            <a:srcRect b="0" l="30177" r="0" t="19015"/>
            <a:stretch/>
          </p:blipFill>
          <p:spPr>
            <a:xfrm rot="5400000">
              <a:off x="2835799" y="-126850"/>
              <a:ext cx="5161175" cy="5379026"/>
            </a:xfrm>
            <a:prstGeom prst="rect">
              <a:avLst/>
            </a:prstGeom>
            <a:noFill/>
            <a:ln>
              <a:noFill/>
            </a:ln>
          </p:spPr>
        </p:pic>
        <p:sp>
          <p:nvSpPr>
            <p:cNvPr id="286" name="Google Shape;286;p42"/>
            <p:cNvSpPr/>
            <p:nvPr/>
          </p:nvSpPr>
          <p:spPr>
            <a:xfrm>
              <a:off x="1175" y="-10025"/>
              <a:ext cx="2774100" cy="515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42"/>
          <p:cNvSpPr txBox="1"/>
          <p:nvPr>
            <p:ph type="title"/>
          </p:nvPr>
        </p:nvSpPr>
        <p:spPr>
          <a:xfrm>
            <a:off x="720000" y="540000"/>
            <a:ext cx="4577700" cy="57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Solution:</a:t>
            </a:r>
            <a:endParaRPr/>
          </a:p>
        </p:txBody>
      </p:sp>
      <p:sp>
        <p:nvSpPr>
          <p:cNvPr id="288" name="Google Shape;288;p42"/>
          <p:cNvSpPr txBox="1"/>
          <p:nvPr>
            <p:ph idx="1" type="body"/>
          </p:nvPr>
        </p:nvSpPr>
        <p:spPr>
          <a:xfrm>
            <a:off x="720000" y="1442525"/>
            <a:ext cx="3372000" cy="21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efficient and low maintenance, this compact smart surveillance system watches over forests at high risk of deforestation or forest fires. It utilizes video and audio sensors, and through machine learning algorithms, can alert</a:t>
            </a:r>
            <a:r>
              <a:rPr lang="en"/>
              <a:t> a</a:t>
            </a:r>
            <a:r>
              <a:rPr lang="en"/>
              <a:t>uth</a:t>
            </a:r>
            <a:r>
              <a:rPr lang="en"/>
              <a:t>orities </a:t>
            </a:r>
            <a:r>
              <a:rPr lang="en"/>
              <a:t>in cases of emergencies, reducing forest loss and aiding conservation efforts.</a:t>
            </a:r>
            <a:endParaRPr/>
          </a:p>
          <a:p>
            <a:pPr indent="0" lvl="0" marL="457200" rtl="0" algn="l">
              <a:spcBef>
                <a:spcPts val="1600"/>
              </a:spcBef>
              <a:spcAft>
                <a:spcPts val="1600"/>
              </a:spcAft>
              <a:buNone/>
            </a:pPr>
            <a:r>
              <a:t/>
            </a:r>
            <a:endParaRPr/>
          </a:p>
        </p:txBody>
      </p:sp>
      <p:sp>
        <p:nvSpPr>
          <p:cNvPr id="289" name="Google Shape;289;p42"/>
          <p:cNvSpPr/>
          <p:nvPr/>
        </p:nvSpPr>
        <p:spPr>
          <a:xfrm>
            <a:off x="2419925" y="885368"/>
            <a:ext cx="1562164" cy="410083"/>
          </a:xfrm>
          <a:prstGeom prst="rect">
            <a:avLst/>
          </a:prstGeom>
        </p:spPr>
        <p:txBody>
          <a:bodyPr>
            <a:prstTxWarp prst="textPlain"/>
          </a:bodyPr>
          <a:lstStyle/>
          <a:p>
            <a:pPr lvl="0" algn="ctr"/>
            <a:r>
              <a:rPr b="0" i="0">
                <a:ln>
                  <a:noFill/>
                </a:ln>
                <a:solidFill>
                  <a:srgbClr val="9BAD76"/>
                </a:solidFill>
                <a:latin typeface="Caveat"/>
              </a:rPr>
              <a:t>NewLeaf</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78900" y="1576800"/>
            <a:ext cx="8986200" cy="198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latin typeface="Amatic SC"/>
                <a:ea typeface="Amatic SC"/>
                <a:cs typeface="Amatic SC"/>
                <a:sym typeface="Amatic SC"/>
              </a:rPr>
              <a:t>03. The </a:t>
            </a:r>
            <a:r>
              <a:rPr lang="en" sz="7200">
                <a:latin typeface="Amatic SC"/>
                <a:ea typeface="Amatic SC"/>
                <a:cs typeface="Amatic SC"/>
                <a:sym typeface="Amatic SC"/>
              </a:rPr>
              <a:t>DEMO</a:t>
            </a:r>
            <a:endParaRPr sz="7200">
              <a:latin typeface="Amatic SC"/>
              <a:ea typeface="Amatic SC"/>
              <a:cs typeface="Amatic SC"/>
              <a:sym typeface="Amatic S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4"/>
          <p:cNvPicPr preferRelativeResize="0"/>
          <p:nvPr/>
        </p:nvPicPr>
        <p:blipFill rotWithShape="1">
          <a:blip r:embed="rId3">
            <a:alphaModFix/>
          </a:blip>
          <a:srcRect b="0" l="23341" r="23341" t="0"/>
          <a:stretch/>
        </p:blipFill>
        <p:spPr>
          <a:xfrm flipH="1">
            <a:off x="11" y="0"/>
            <a:ext cx="4875300" cy="5143500"/>
          </a:xfrm>
          <a:prstGeom prst="rect">
            <a:avLst/>
          </a:prstGeom>
          <a:noFill/>
          <a:ln>
            <a:noFill/>
          </a:ln>
        </p:spPr>
      </p:pic>
      <p:pic>
        <p:nvPicPr>
          <p:cNvPr id="300" name="Google Shape;300;p44"/>
          <p:cNvPicPr preferRelativeResize="0"/>
          <p:nvPr/>
        </p:nvPicPr>
        <p:blipFill rotWithShape="1">
          <a:blip r:embed="rId4">
            <a:alphaModFix/>
          </a:blip>
          <a:srcRect b="0" l="38252" r="0" t="0"/>
          <a:stretch/>
        </p:blipFill>
        <p:spPr>
          <a:xfrm>
            <a:off x="1453875" y="0"/>
            <a:ext cx="6721475" cy="5143501"/>
          </a:xfrm>
          <a:prstGeom prst="rect">
            <a:avLst/>
          </a:prstGeom>
          <a:noFill/>
          <a:ln>
            <a:noFill/>
          </a:ln>
        </p:spPr>
      </p:pic>
      <p:sp>
        <p:nvSpPr>
          <p:cNvPr id="301" name="Google Shape;301;p44"/>
          <p:cNvSpPr txBox="1"/>
          <p:nvPr>
            <p:ph type="title"/>
          </p:nvPr>
        </p:nvSpPr>
        <p:spPr>
          <a:xfrm>
            <a:off x="4572000" y="2163846"/>
            <a:ext cx="3856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a:t>
            </a:r>
            <a:r>
              <a:rPr lang="en"/>
              <a:t> Impact</a:t>
            </a:r>
            <a:endParaRPr/>
          </a:p>
        </p:txBody>
      </p:sp>
      <p:sp>
        <p:nvSpPr>
          <p:cNvPr id="302" name="Google Shape;302;p44"/>
          <p:cNvSpPr txBox="1"/>
          <p:nvPr>
            <p:ph idx="2" type="title"/>
          </p:nvPr>
        </p:nvSpPr>
        <p:spPr>
          <a:xfrm>
            <a:off x="4572000" y="1322046"/>
            <a:ext cx="3251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03" name="Google Shape;303;p44"/>
          <p:cNvSpPr/>
          <p:nvPr/>
        </p:nvSpPr>
        <p:spPr>
          <a:xfrm>
            <a:off x="6101075" y="2699368"/>
            <a:ext cx="2197947" cy="338497"/>
          </a:xfrm>
          <a:prstGeom prst="rect">
            <a:avLst/>
          </a:prstGeom>
        </p:spPr>
        <p:txBody>
          <a:bodyPr>
            <a:prstTxWarp prst="textPlain"/>
          </a:bodyPr>
          <a:lstStyle/>
          <a:p>
            <a:pPr lvl="0" algn="ctr"/>
            <a:r>
              <a:rPr b="0" i="0">
                <a:ln>
                  <a:noFill/>
                </a:ln>
                <a:solidFill>
                  <a:srgbClr val="9BAD76"/>
                </a:solidFill>
                <a:latin typeface="Caveat"/>
              </a:rPr>
              <a:t>on the world</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Impact</a:t>
            </a:r>
            <a:endParaRPr/>
          </a:p>
        </p:txBody>
      </p:sp>
      <p:grpSp>
        <p:nvGrpSpPr>
          <p:cNvPr id="309" name="Google Shape;309;p45"/>
          <p:cNvGrpSpPr/>
          <p:nvPr/>
        </p:nvGrpSpPr>
        <p:grpSpPr>
          <a:xfrm>
            <a:off x="3345256" y="1465179"/>
            <a:ext cx="5093177" cy="2713321"/>
            <a:chOff x="233350" y="949250"/>
            <a:chExt cx="7137300" cy="3802300"/>
          </a:xfrm>
        </p:grpSpPr>
        <p:sp>
          <p:nvSpPr>
            <p:cNvPr id="310" name="Google Shape;310;p4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45"/>
          <p:cNvGrpSpPr/>
          <p:nvPr/>
        </p:nvGrpSpPr>
        <p:grpSpPr>
          <a:xfrm>
            <a:off x="5798058" y="1976257"/>
            <a:ext cx="187557" cy="187557"/>
            <a:chOff x="8565775" y="671075"/>
            <a:chExt cx="441000" cy="441000"/>
          </a:xfrm>
        </p:grpSpPr>
        <p:sp>
          <p:nvSpPr>
            <p:cNvPr id="362" name="Google Shape;362;p45"/>
            <p:cNvSpPr/>
            <p:nvPr/>
          </p:nvSpPr>
          <p:spPr>
            <a:xfrm>
              <a:off x="8565775" y="671075"/>
              <a:ext cx="441000" cy="441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p:nvPr/>
          </p:nvSpPr>
          <p:spPr>
            <a:xfrm>
              <a:off x="8706625" y="811925"/>
              <a:ext cx="159300" cy="15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45"/>
          <p:cNvGrpSpPr/>
          <p:nvPr/>
        </p:nvGrpSpPr>
        <p:grpSpPr>
          <a:xfrm>
            <a:off x="6054595" y="3072419"/>
            <a:ext cx="187557" cy="187557"/>
            <a:chOff x="8565775" y="671075"/>
            <a:chExt cx="441000" cy="441000"/>
          </a:xfrm>
        </p:grpSpPr>
        <p:sp>
          <p:nvSpPr>
            <p:cNvPr id="365" name="Google Shape;365;p45"/>
            <p:cNvSpPr/>
            <p:nvPr/>
          </p:nvSpPr>
          <p:spPr>
            <a:xfrm>
              <a:off x="8565775" y="671075"/>
              <a:ext cx="441000" cy="441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5"/>
            <p:cNvSpPr/>
            <p:nvPr/>
          </p:nvSpPr>
          <p:spPr>
            <a:xfrm>
              <a:off x="8706625" y="811925"/>
              <a:ext cx="159300" cy="15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45"/>
          <p:cNvSpPr/>
          <p:nvPr/>
        </p:nvSpPr>
        <p:spPr>
          <a:xfrm>
            <a:off x="5860911" y="2976365"/>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5"/>
          <p:cNvSpPr/>
          <p:nvPr/>
        </p:nvSpPr>
        <p:spPr>
          <a:xfrm>
            <a:off x="7813686" y="3126315"/>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5"/>
          <p:cNvSpPr txBox="1"/>
          <p:nvPr/>
        </p:nvSpPr>
        <p:spPr>
          <a:xfrm>
            <a:off x="718504" y="1836984"/>
            <a:ext cx="1913100" cy="408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t/>
            </a:r>
            <a:endParaRPr b="1" sz="2000">
              <a:solidFill>
                <a:schemeClr val="dk1"/>
              </a:solidFill>
              <a:latin typeface="Hind"/>
              <a:ea typeface="Hind"/>
              <a:cs typeface="Hind"/>
              <a:sym typeface="Hind"/>
            </a:endParaRPr>
          </a:p>
        </p:txBody>
      </p:sp>
      <p:sp>
        <p:nvSpPr>
          <p:cNvPr id="370" name="Google Shape;370;p45"/>
          <p:cNvSpPr txBox="1"/>
          <p:nvPr/>
        </p:nvSpPr>
        <p:spPr>
          <a:xfrm>
            <a:off x="672429" y="1629744"/>
            <a:ext cx="1913100" cy="5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p:txBody>
      </p:sp>
      <p:sp>
        <p:nvSpPr>
          <p:cNvPr id="371" name="Google Shape;371;p45"/>
          <p:cNvSpPr/>
          <p:nvPr/>
        </p:nvSpPr>
        <p:spPr>
          <a:xfrm>
            <a:off x="4327240" y="312631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45"/>
          <p:cNvGrpSpPr/>
          <p:nvPr/>
        </p:nvGrpSpPr>
        <p:grpSpPr>
          <a:xfrm>
            <a:off x="4224599" y="2245267"/>
            <a:ext cx="187557" cy="187557"/>
            <a:chOff x="8565775" y="671075"/>
            <a:chExt cx="441000" cy="441000"/>
          </a:xfrm>
        </p:grpSpPr>
        <p:sp>
          <p:nvSpPr>
            <p:cNvPr id="373" name="Google Shape;373;p45"/>
            <p:cNvSpPr/>
            <p:nvPr/>
          </p:nvSpPr>
          <p:spPr>
            <a:xfrm>
              <a:off x="8565775" y="671075"/>
              <a:ext cx="441000" cy="441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5"/>
            <p:cNvSpPr/>
            <p:nvPr/>
          </p:nvSpPr>
          <p:spPr>
            <a:xfrm>
              <a:off x="8706625" y="811925"/>
              <a:ext cx="159300" cy="15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45"/>
          <p:cNvSpPr/>
          <p:nvPr/>
        </p:nvSpPr>
        <p:spPr>
          <a:xfrm>
            <a:off x="2182290" y="903248"/>
            <a:ext cx="3025556" cy="370199"/>
          </a:xfrm>
          <a:prstGeom prst="rect">
            <a:avLst/>
          </a:prstGeom>
        </p:spPr>
        <p:txBody>
          <a:bodyPr>
            <a:prstTxWarp prst="textPlain"/>
          </a:bodyPr>
          <a:lstStyle/>
          <a:p>
            <a:pPr lvl="0" algn="ctr"/>
            <a:r>
              <a:rPr b="0" i="0">
                <a:ln>
                  <a:noFill/>
                </a:ln>
                <a:solidFill>
                  <a:srgbClr val="9BAD76"/>
                </a:solidFill>
                <a:latin typeface="Caveat"/>
              </a:rPr>
              <a:t>A Greener Future</a:t>
            </a:r>
          </a:p>
        </p:txBody>
      </p:sp>
      <p:sp>
        <p:nvSpPr>
          <p:cNvPr id="376" name="Google Shape;376;p45"/>
          <p:cNvSpPr/>
          <p:nvPr/>
        </p:nvSpPr>
        <p:spPr>
          <a:xfrm>
            <a:off x="5458673" y="2723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45"/>
          <p:cNvGrpSpPr/>
          <p:nvPr/>
        </p:nvGrpSpPr>
        <p:grpSpPr>
          <a:xfrm>
            <a:off x="7448720" y="3130394"/>
            <a:ext cx="187557" cy="187557"/>
            <a:chOff x="8565775" y="671075"/>
            <a:chExt cx="441000" cy="441000"/>
          </a:xfrm>
        </p:grpSpPr>
        <p:sp>
          <p:nvSpPr>
            <p:cNvPr id="378" name="Google Shape;378;p45"/>
            <p:cNvSpPr/>
            <p:nvPr/>
          </p:nvSpPr>
          <p:spPr>
            <a:xfrm>
              <a:off x="8565775" y="671075"/>
              <a:ext cx="441000" cy="441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5"/>
            <p:cNvSpPr/>
            <p:nvPr/>
          </p:nvSpPr>
          <p:spPr>
            <a:xfrm>
              <a:off x="8706625" y="811925"/>
              <a:ext cx="159300" cy="15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45"/>
          <p:cNvGrpSpPr/>
          <p:nvPr/>
        </p:nvGrpSpPr>
        <p:grpSpPr>
          <a:xfrm>
            <a:off x="4553224" y="3130404"/>
            <a:ext cx="187557" cy="187557"/>
            <a:chOff x="8565775" y="671075"/>
            <a:chExt cx="441000" cy="441000"/>
          </a:xfrm>
        </p:grpSpPr>
        <p:sp>
          <p:nvSpPr>
            <p:cNvPr id="381" name="Google Shape;381;p45"/>
            <p:cNvSpPr/>
            <p:nvPr/>
          </p:nvSpPr>
          <p:spPr>
            <a:xfrm>
              <a:off x="8565775" y="671075"/>
              <a:ext cx="441000" cy="441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82" name="Google Shape;382;p45"/>
            <p:cNvSpPr/>
            <p:nvPr/>
          </p:nvSpPr>
          <p:spPr>
            <a:xfrm>
              <a:off x="8706625" y="811925"/>
              <a:ext cx="159300" cy="15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sp>
        <p:nvSpPr>
          <p:cNvPr id="383" name="Google Shape;383;p45"/>
          <p:cNvSpPr/>
          <p:nvPr/>
        </p:nvSpPr>
        <p:spPr>
          <a:xfrm>
            <a:off x="4773086" y="3223090"/>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txBox="1"/>
          <p:nvPr/>
        </p:nvSpPr>
        <p:spPr>
          <a:xfrm>
            <a:off x="1042425" y="1659625"/>
            <a:ext cx="1673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By implementing cameras in forests at high risk, fires and deforestation could be prevented at the source, saving billions of dollars and the environment.</a:t>
            </a:r>
            <a:endParaRPr>
              <a:latin typeface="Anaheim"/>
              <a:ea typeface="Anaheim"/>
              <a:cs typeface="Anaheim"/>
              <a:sym typeface="Anaheim"/>
            </a:endParaRPr>
          </a:p>
        </p:txBody>
      </p:sp>
      <p:sp>
        <p:nvSpPr>
          <p:cNvPr id="385" name="Google Shape;385;p45"/>
          <p:cNvSpPr/>
          <p:nvPr/>
        </p:nvSpPr>
        <p:spPr>
          <a:xfrm>
            <a:off x="3996111" y="4633215"/>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5"/>
          <p:cNvGrpSpPr/>
          <p:nvPr/>
        </p:nvGrpSpPr>
        <p:grpSpPr>
          <a:xfrm>
            <a:off x="5914399" y="4637292"/>
            <a:ext cx="187557" cy="187557"/>
            <a:chOff x="8565775" y="671075"/>
            <a:chExt cx="441000" cy="441000"/>
          </a:xfrm>
        </p:grpSpPr>
        <p:sp>
          <p:nvSpPr>
            <p:cNvPr id="387" name="Google Shape;387;p45"/>
            <p:cNvSpPr/>
            <p:nvPr/>
          </p:nvSpPr>
          <p:spPr>
            <a:xfrm>
              <a:off x="8565775" y="671075"/>
              <a:ext cx="441000" cy="441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5"/>
            <p:cNvSpPr/>
            <p:nvPr/>
          </p:nvSpPr>
          <p:spPr>
            <a:xfrm>
              <a:off x="8706625" y="811925"/>
              <a:ext cx="159300" cy="15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5"/>
          <p:cNvSpPr txBox="1"/>
          <p:nvPr/>
        </p:nvSpPr>
        <p:spPr>
          <a:xfrm>
            <a:off x="6164950" y="4423275"/>
            <a:ext cx="158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Forest Fires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(700 mile radius)</a:t>
            </a:r>
            <a:endParaRPr>
              <a:latin typeface="Anaheim"/>
              <a:ea typeface="Anaheim"/>
              <a:cs typeface="Anaheim"/>
              <a:sym typeface="Anaheim"/>
            </a:endParaRPr>
          </a:p>
        </p:txBody>
      </p:sp>
      <p:sp>
        <p:nvSpPr>
          <p:cNvPr id="390" name="Google Shape;390;p45"/>
          <p:cNvSpPr txBox="1"/>
          <p:nvPr/>
        </p:nvSpPr>
        <p:spPr>
          <a:xfrm>
            <a:off x="4287988" y="4425075"/>
            <a:ext cx="152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Illegal Logging (500 mile radius)</a:t>
            </a:r>
            <a:endParaRPr>
              <a:latin typeface="Anaheim"/>
              <a:ea typeface="Anaheim"/>
              <a:cs typeface="Anaheim"/>
              <a:sym typeface="Anaheim"/>
            </a:endParaRPr>
          </a:p>
        </p:txBody>
      </p:sp>
      <p:grpSp>
        <p:nvGrpSpPr>
          <p:cNvPr id="391" name="Google Shape;391;p45"/>
          <p:cNvGrpSpPr/>
          <p:nvPr/>
        </p:nvGrpSpPr>
        <p:grpSpPr>
          <a:xfrm>
            <a:off x="6244545" y="2369094"/>
            <a:ext cx="187557" cy="187557"/>
            <a:chOff x="8565775" y="671075"/>
            <a:chExt cx="441000" cy="441000"/>
          </a:xfrm>
        </p:grpSpPr>
        <p:sp>
          <p:nvSpPr>
            <p:cNvPr id="392" name="Google Shape;392;p45"/>
            <p:cNvSpPr/>
            <p:nvPr/>
          </p:nvSpPr>
          <p:spPr>
            <a:xfrm>
              <a:off x="8565775" y="671075"/>
              <a:ext cx="441000" cy="441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5"/>
            <p:cNvSpPr/>
            <p:nvPr/>
          </p:nvSpPr>
          <p:spPr>
            <a:xfrm>
              <a:off x="8706625" y="811925"/>
              <a:ext cx="159300" cy="15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45"/>
          <p:cNvGrpSpPr/>
          <p:nvPr/>
        </p:nvGrpSpPr>
        <p:grpSpPr>
          <a:xfrm>
            <a:off x="5673345" y="2627844"/>
            <a:ext cx="187557" cy="187557"/>
            <a:chOff x="8565775" y="671075"/>
            <a:chExt cx="441000" cy="441000"/>
          </a:xfrm>
        </p:grpSpPr>
        <p:sp>
          <p:nvSpPr>
            <p:cNvPr id="395" name="Google Shape;395;p45"/>
            <p:cNvSpPr/>
            <p:nvPr/>
          </p:nvSpPr>
          <p:spPr>
            <a:xfrm>
              <a:off x="8565775" y="671075"/>
              <a:ext cx="441000" cy="441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8706625" y="811925"/>
              <a:ext cx="159300" cy="15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45"/>
          <p:cNvSpPr/>
          <p:nvPr/>
        </p:nvSpPr>
        <p:spPr>
          <a:xfrm>
            <a:off x="7255036" y="2582865"/>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45"/>
          <p:cNvGrpSpPr/>
          <p:nvPr/>
        </p:nvGrpSpPr>
        <p:grpSpPr>
          <a:xfrm>
            <a:off x="3697049" y="2202442"/>
            <a:ext cx="187557" cy="187557"/>
            <a:chOff x="8565775" y="671075"/>
            <a:chExt cx="441000" cy="441000"/>
          </a:xfrm>
        </p:grpSpPr>
        <p:sp>
          <p:nvSpPr>
            <p:cNvPr id="399" name="Google Shape;399;p45"/>
            <p:cNvSpPr/>
            <p:nvPr/>
          </p:nvSpPr>
          <p:spPr>
            <a:xfrm>
              <a:off x="8565775" y="671075"/>
              <a:ext cx="441000" cy="441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a:off x="8706625" y="811925"/>
              <a:ext cx="159300" cy="159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 Rainforest Backgrounds Company Profile by Slidesgo">
  <a:themeElements>
    <a:clrScheme name="Simple Light">
      <a:dk1>
        <a:srgbClr val="2F3536"/>
      </a:dk1>
      <a:lt1>
        <a:srgbClr val="FFFFFF"/>
      </a:lt1>
      <a:dk2>
        <a:srgbClr val="505D57"/>
      </a:dk2>
      <a:lt2>
        <a:srgbClr val="306645"/>
      </a:lt2>
      <a:accent1>
        <a:srgbClr val="9BAD76"/>
      </a:accent1>
      <a:accent2>
        <a:srgbClr val="FFFFFF"/>
      </a:accent2>
      <a:accent3>
        <a:srgbClr val="FFFFFF"/>
      </a:accent3>
      <a:accent4>
        <a:srgbClr val="FFFFFF"/>
      </a:accent4>
      <a:accent5>
        <a:srgbClr val="FFFFFF"/>
      </a:accent5>
      <a:accent6>
        <a:srgbClr val="FFFFFF"/>
      </a:accent6>
      <a:hlink>
        <a:srgbClr val="9BAD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